
<file path=[Content_Types].xml><?xml version="1.0" encoding="utf-8"?>
<Types xmlns="http://schemas.openxmlformats.org/package/2006/content-types">
  <Default Extension="bin" ContentType="application/vnd.openxmlformats-officedocument.oleObject"/>
  <Default Extension="jpeg" ContentType="image/jpeg"/>
  <Default Extension="png" ContentType="image/png"/>
  <Default Extension="rels" ContentType="application/vnd.openxmlformats-package.relationships+xml"/>
  <Default Extension="vml" ContentType="application/vnd.openxmlformats-officedocument.vmlDrawing"/>
  <Default Extension="wdp" ContentType="image/vnd.ms-photo"/>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notesSlides/notesSlide1.xml" ContentType="application/vnd.openxmlformats-officedocument.presentationml.notesSlide+xml"/>
  <Override PartName="/ppt/tags/tag4.xml" ContentType="application/vnd.openxmlformats-officedocument.presentationml.tags+xml"/>
  <Override PartName="/ppt/notesSlides/notesSlide2.xml" ContentType="application/vnd.openxmlformats-officedocument.presentationml.notesSlide+xml"/>
  <Override PartName="/ppt/tags/tag5.xml" ContentType="application/vnd.openxmlformats-officedocument.presentationml.tags+xml"/>
  <Override PartName="/ppt/notesSlides/notesSlide3.xml" ContentType="application/vnd.openxmlformats-officedocument.presentationml.notesSlide+xml"/>
  <Override PartName="/ppt/tags/tag6.xml" ContentType="application/vnd.openxmlformats-officedocument.presentationml.tags+xml"/>
  <Override PartName="/ppt/notesSlides/notesSlide4.xml" ContentType="application/vnd.openxmlformats-officedocument.presentationml.notesSlide+xml"/>
  <Override PartName="/ppt/tags/tag7.xml" ContentType="application/vnd.openxmlformats-officedocument.presentationml.tags+xml"/>
  <Override PartName="/ppt/notesSlides/notesSlide5.xml" ContentType="application/vnd.openxmlformats-officedocument.presentationml.notesSlide+xml"/>
  <Override PartName="/ppt/tags/tag8.xml" ContentType="application/vnd.openxmlformats-officedocument.presentationml.tags+xml"/>
  <Override PartName="/ppt/notesSlides/notesSlide6.xml" ContentType="application/vnd.openxmlformats-officedocument.presentationml.notesSlide+xml"/>
  <Override PartName="/ppt/tags/tag9.xml" ContentType="application/vnd.openxmlformats-officedocument.presentationml.tags+xml"/>
  <Override PartName="/ppt/notesSlides/notesSlide7.xml" ContentType="application/vnd.openxmlformats-officedocument.presentationml.notesSlide+xml"/>
  <Override PartName="/ppt/tags/tag10.xml" ContentType="application/vnd.openxmlformats-officedocument.presentationml.tags+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1" r:id="rId1"/>
  </p:sldMasterIdLst>
  <p:notesMasterIdLst>
    <p:notesMasterId r:id="rId29"/>
  </p:notesMasterIdLst>
  <p:handoutMasterIdLst>
    <p:handoutMasterId r:id="rId30"/>
  </p:handoutMasterIdLst>
  <p:sldIdLst>
    <p:sldId id="256" r:id="rId2"/>
    <p:sldId id="261" r:id="rId3"/>
    <p:sldId id="314" r:id="rId4"/>
    <p:sldId id="355" r:id="rId5"/>
    <p:sldId id="356" r:id="rId6"/>
    <p:sldId id="357" r:id="rId7"/>
    <p:sldId id="358" r:id="rId8"/>
    <p:sldId id="263" r:id="rId9"/>
    <p:sldId id="319" r:id="rId10"/>
    <p:sldId id="303" r:id="rId11"/>
    <p:sldId id="330" r:id="rId12"/>
    <p:sldId id="350" r:id="rId13"/>
    <p:sldId id="331" r:id="rId14"/>
    <p:sldId id="332" r:id="rId15"/>
    <p:sldId id="333" r:id="rId16"/>
    <p:sldId id="334" r:id="rId17"/>
    <p:sldId id="335" r:id="rId18"/>
    <p:sldId id="336" r:id="rId19"/>
    <p:sldId id="337" r:id="rId20"/>
    <p:sldId id="315" r:id="rId21"/>
    <p:sldId id="338" r:id="rId22"/>
    <p:sldId id="339" r:id="rId23"/>
    <p:sldId id="340" r:id="rId24"/>
    <p:sldId id="341" r:id="rId25"/>
    <p:sldId id="342" r:id="rId26"/>
    <p:sldId id="343" r:id="rId27"/>
    <p:sldId id="313" r:id="rId28"/>
  </p:sldIdLst>
  <p:sldSz cx="12192000" cy="6858000"/>
  <p:notesSz cx="7023100" cy="9309100"/>
  <p:custDataLst>
    <p:tags r:id="rId31"/>
  </p:custDataLst>
  <p:defaultTex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256A4"/>
    <a:srgbClr val="025B79"/>
    <a:srgbClr val="00AEEF"/>
    <a:srgbClr val="E6E6E6"/>
    <a:srgbClr val="1A4AA7"/>
    <a:srgbClr val="2E3192"/>
    <a:srgbClr val="045375"/>
    <a:srgbClr val="DBAC69"/>
    <a:srgbClr val="B78543"/>
    <a:srgbClr val="DCC29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3121" autoAdjust="0"/>
  </p:normalViewPr>
  <p:slideViewPr>
    <p:cSldViewPr>
      <p:cViewPr varScale="1">
        <p:scale>
          <a:sx n="86" d="100"/>
          <a:sy n="86" d="100"/>
        </p:scale>
        <p:origin x="105" y="30"/>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gs" Target="tags/tag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handoutMaster" Target="handoutMasters/handoutMaster1.xml"/><Relationship Id="rId35"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3.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3043979" cy="465773"/>
          </a:xfrm>
          <a:prstGeom prst="rect">
            <a:avLst/>
          </a:prstGeom>
        </p:spPr>
        <p:txBody>
          <a:bodyPr vert="horz" lIns="91577" tIns="45789" rIns="91577" bIns="45789" rtlCol="0"/>
          <a:lstStyle>
            <a:lvl1pPr algn="l">
              <a:defRPr sz="1200"/>
            </a:lvl1pPr>
          </a:lstStyle>
          <a:p>
            <a:endParaRPr lang="en-US"/>
          </a:p>
        </p:txBody>
      </p:sp>
      <p:sp>
        <p:nvSpPr>
          <p:cNvPr id="3" name="Date Placeholder 2"/>
          <p:cNvSpPr>
            <a:spLocks noGrp="1"/>
          </p:cNvSpPr>
          <p:nvPr>
            <p:ph type="dt" sz="quarter" idx="1"/>
          </p:nvPr>
        </p:nvSpPr>
        <p:spPr>
          <a:xfrm>
            <a:off x="3977531" y="0"/>
            <a:ext cx="3043979" cy="465773"/>
          </a:xfrm>
          <a:prstGeom prst="rect">
            <a:avLst/>
          </a:prstGeom>
        </p:spPr>
        <p:txBody>
          <a:bodyPr vert="horz" lIns="91577" tIns="45789" rIns="91577" bIns="45789" rtlCol="0"/>
          <a:lstStyle>
            <a:lvl1pPr algn="r">
              <a:defRPr sz="1200"/>
            </a:lvl1pPr>
          </a:lstStyle>
          <a:p>
            <a:endParaRPr lang="en-US"/>
          </a:p>
        </p:txBody>
      </p:sp>
      <p:sp>
        <p:nvSpPr>
          <p:cNvPr id="4" name="Footer Placeholder 3"/>
          <p:cNvSpPr>
            <a:spLocks noGrp="1"/>
          </p:cNvSpPr>
          <p:nvPr>
            <p:ph type="ftr" sz="quarter" idx="2"/>
          </p:nvPr>
        </p:nvSpPr>
        <p:spPr>
          <a:xfrm>
            <a:off x="1" y="8841738"/>
            <a:ext cx="3043979" cy="465773"/>
          </a:xfrm>
          <a:prstGeom prst="rect">
            <a:avLst/>
          </a:prstGeom>
        </p:spPr>
        <p:txBody>
          <a:bodyPr vert="horz" lIns="91577" tIns="45789" rIns="91577" bIns="45789" rtlCol="0" anchor="b"/>
          <a:lstStyle>
            <a:lvl1pPr algn="l">
              <a:defRPr sz="1200"/>
            </a:lvl1pPr>
          </a:lstStyle>
          <a:p>
            <a:endParaRPr lang="en-US"/>
          </a:p>
        </p:txBody>
      </p:sp>
      <p:sp>
        <p:nvSpPr>
          <p:cNvPr id="5" name="Slide Number Placeholder 4"/>
          <p:cNvSpPr>
            <a:spLocks noGrp="1"/>
          </p:cNvSpPr>
          <p:nvPr>
            <p:ph type="sldNum" sz="quarter" idx="3"/>
          </p:nvPr>
        </p:nvSpPr>
        <p:spPr>
          <a:xfrm>
            <a:off x="3977531" y="8841738"/>
            <a:ext cx="3043979" cy="465773"/>
          </a:xfrm>
          <a:prstGeom prst="rect">
            <a:avLst/>
          </a:prstGeom>
        </p:spPr>
        <p:txBody>
          <a:bodyPr vert="horz" lIns="91577" tIns="45789" rIns="91577" bIns="45789" rtlCol="0" anchor="b"/>
          <a:lstStyle>
            <a:lvl1pPr algn="r">
              <a:defRPr sz="1200"/>
            </a:lvl1pPr>
          </a:lstStyle>
          <a:p>
            <a:fld id="{7756EA03-2E87-4956-9722-E32020787454}" type="slidenum">
              <a:rPr lang="en-US" smtClean="0"/>
              <a:t>‹#›</a:t>
            </a:fld>
            <a:endParaRPr lang="en-US"/>
          </a:p>
        </p:txBody>
      </p:sp>
    </p:spTree>
    <p:extLst>
      <p:ext uri="{BB962C8B-B14F-4D97-AF65-F5344CB8AC3E}">
        <p14:creationId xmlns:p14="http://schemas.microsoft.com/office/powerpoint/2010/main" val="1613752342"/>
      </p:ext>
    </p:extLst>
  </p:cSld>
  <p:clrMap bg1="lt1" tx1="dk1" bg2="lt2" tx2="dk2" accent1="accent1" accent2="accent2" accent3="accent3" accent4="accent4" accent5="accent5" accent6="accent6" hlink="hlink" folHlink="folHlink"/>
  <p:hf hdr="0" ftr="0"/>
</p:handoutMaster>
</file>

<file path=ppt/media/hdphoto1.wdp>
</file>

<file path=ppt/media/image1.png>
</file>

<file path=ppt/media/image2.png>
</file>

<file path=ppt/media/image3.wmf>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3043979" cy="465773"/>
          </a:xfrm>
          <a:prstGeom prst="rect">
            <a:avLst/>
          </a:prstGeom>
        </p:spPr>
        <p:txBody>
          <a:bodyPr vert="horz" lIns="91577" tIns="45789" rIns="91577" bIns="45789" rtlCol="0"/>
          <a:lstStyle>
            <a:lvl1pPr algn="l">
              <a:defRPr sz="1200"/>
            </a:lvl1pPr>
          </a:lstStyle>
          <a:p>
            <a:endParaRPr lang="en-US"/>
          </a:p>
        </p:txBody>
      </p:sp>
      <p:sp>
        <p:nvSpPr>
          <p:cNvPr id="3" name="Date Placeholder 2"/>
          <p:cNvSpPr>
            <a:spLocks noGrp="1"/>
          </p:cNvSpPr>
          <p:nvPr>
            <p:ph type="dt" idx="1"/>
          </p:nvPr>
        </p:nvSpPr>
        <p:spPr>
          <a:xfrm>
            <a:off x="3977531" y="0"/>
            <a:ext cx="3043979" cy="465773"/>
          </a:xfrm>
          <a:prstGeom prst="rect">
            <a:avLst/>
          </a:prstGeom>
        </p:spPr>
        <p:txBody>
          <a:bodyPr vert="horz" lIns="91577" tIns="45789" rIns="91577" bIns="45789" rtlCol="0"/>
          <a:lstStyle>
            <a:lvl1pPr algn="r">
              <a:defRPr sz="1200"/>
            </a:lvl1pPr>
          </a:lstStyle>
          <a:p>
            <a:endParaRPr lang="en-US"/>
          </a:p>
        </p:txBody>
      </p:sp>
      <p:sp>
        <p:nvSpPr>
          <p:cNvPr id="4" name="Slide Image Placeholder 3"/>
          <p:cNvSpPr>
            <a:spLocks noGrp="1" noRot="1" noChangeAspect="1"/>
          </p:cNvSpPr>
          <p:nvPr>
            <p:ph type="sldImg" idx="2"/>
          </p:nvPr>
        </p:nvSpPr>
        <p:spPr>
          <a:xfrm>
            <a:off x="409575" y="698500"/>
            <a:ext cx="6203950" cy="3490913"/>
          </a:xfrm>
          <a:prstGeom prst="rect">
            <a:avLst/>
          </a:prstGeom>
          <a:noFill/>
          <a:ln w="12700">
            <a:solidFill>
              <a:prstClr val="black"/>
            </a:solidFill>
          </a:ln>
        </p:spPr>
        <p:txBody>
          <a:bodyPr vert="horz" lIns="91577" tIns="45789" rIns="91577" bIns="45789" rtlCol="0" anchor="ctr"/>
          <a:lstStyle/>
          <a:p>
            <a:endParaRPr lang="en-US"/>
          </a:p>
        </p:txBody>
      </p:sp>
      <p:sp>
        <p:nvSpPr>
          <p:cNvPr id="5" name="Notes Placeholder 4"/>
          <p:cNvSpPr>
            <a:spLocks noGrp="1"/>
          </p:cNvSpPr>
          <p:nvPr>
            <p:ph type="body" sz="quarter" idx="3"/>
          </p:nvPr>
        </p:nvSpPr>
        <p:spPr>
          <a:xfrm>
            <a:off x="702946" y="4422459"/>
            <a:ext cx="5617208" cy="4188778"/>
          </a:xfrm>
          <a:prstGeom prst="rect">
            <a:avLst/>
          </a:prstGeom>
        </p:spPr>
        <p:txBody>
          <a:bodyPr vert="horz" lIns="91577" tIns="45789" rIns="91577" bIns="4578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1" y="8841738"/>
            <a:ext cx="3043979" cy="465773"/>
          </a:xfrm>
          <a:prstGeom prst="rect">
            <a:avLst/>
          </a:prstGeom>
        </p:spPr>
        <p:txBody>
          <a:bodyPr vert="horz" lIns="91577" tIns="45789" rIns="91577" bIns="45789" rtlCol="0" anchor="b"/>
          <a:lstStyle>
            <a:lvl1pPr algn="l">
              <a:defRPr sz="1200"/>
            </a:lvl1pPr>
          </a:lstStyle>
          <a:p>
            <a:endParaRPr lang="en-US"/>
          </a:p>
        </p:txBody>
      </p:sp>
      <p:sp>
        <p:nvSpPr>
          <p:cNvPr id="7" name="Slide Number Placeholder 6"/>
          <p:cNvSpPr>
            <a:spLocks noGrp="1"/>
          </p:cNvSpPr>
          <p:nvPr>
            <p:ph type="sldNum" sz="quarter" idx="5"/>
          </p:nvPr>
        </p:nvSpPr>
        <p:spPr>
          <a:xfrm>
            <a:off x="3977531" y="8841738"/>
            <a:ext cx="3043979" cy="465773"/>
          </a:xfrm>
          <a:prstGeom prst="rect">
            <a:avLst/>
          </a:prstGeom>
        </p:spPr>
        <p:txBody>
          <a:bodyPr vert="horz" lIns="91577" tIns="45789" rIns="91577" bIns="45789" rtlCol="0" anchor="b"/>
          <a:lstStyle>
            <a:lvl1pPr algn="r">
              <a:defRPr sz="1200"/>
            </a:lvl1pPr>
          </a:lstStyle>
          <a:p>
            <a:fld id="{E64E6CAC-5EDA-4332-8FB6-C69239F8B667}" type="slidenum">
              <a:rPr lang="en-US" smtClean="0"/>
              <a:t>‹#›</a:t>
            </a:fld>
            <a:endParaRPr lang="en-US"/>
          </a:p>
        </p:txBody>
      </p:sp>
    </p:spTree>
    <p:extLst>
      <p:ext uri="{BB962C8B-B14F-4D97-AF65-F5344CB8AC3E}">
        <p14:creationId xmlns:p14="http://schemas.microsoft.com/office/powerpoint/2010/main" val="515113083"/>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64E6CAC-5EDA-4332-8FB6-C69239F8B667}" type="slidenum">
              <a:rPr lang="en-US" smtClean="0"/>
              <a:t>2</a:t>
            </a:fld>
            <a:endParaRPr lang="en-US"/>
          </a:p>
        </p:txBody>
      </p:sp>
      <p:sp>
        <p:nvSpPr>
          <p:cNvPr id="5" name="Date Placeholder 4">
            <a:extLst>
              <a:ext uri="{FF2B5EF4-FFF2-40B4-BE49-F238E27FC236}">
                <a16:creationId xmlns:a16="http://schemas.microsoft.com/office/drawing/2014/main" id="{236892A7-81BB-4D23-8B56-C93C3B0A4B1D}"/>
              </a:ext>
            </a:extLst>
          </p:cNvPr>
          <p:cNvSpPr>
            <a:spLocks noGrp="1"/>
          </p:cNvSpPr>
          <p:nvPr>
            <p:ph type="dt" idx="11"/>
          </p:nvPr>
        </p:nvSpPr>
        <p:spPr/>
        <p:txBody>
          <a:bodyPr/>
          <a:lstStyle/>
          <a:p>
            <a:endParaRPr lang="en-US"/>
          </a:p>
        </p:txBody>
      </p:sp>
    </p:spTree>
    <p:extLst>
      <p:ext uri="{BB962C8B-B14F-4D97-AF65-F5344CB8AC3E}">
        <p14:creationId xmlns:p14="http://schemas.microsoft.com/office/powerpoint/2010/main" val="16899617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Date Placeholder 3"/>
          <p:cNvSpPr>
            <a:spLocks noGrp="1"/>
          </p:cNvSpPr>
          <p:nvPr>
            <p:ph type="dt" idx="1"/>
          </p:nvPr>
        </p:nvSpPr>
        <p:spPr/>
        <p:txBody>
          <a:bodyPr/>
          <a:lstStyle/>
          <a:p>
            <a:endParaRPr lang="en-US"/>
          </a:p>
        </p:txBody>
      </p:sp>
      <p:sp>
        <p:nvSpPr>
          <p:cNvPr id="5" name="Slide Number Placeholder 4"/>
          <p:cNvSpPr>
            <a:spLocks noGrp="1"/>
          </p:cNvSpPr>
          <p:nvPr>
            <p:ph type="sldNum" sz="quarter" idx="5"/>
          </p:nvPr>
        </p:nvSpPr>
        <p:spPr/>
        <p:txBody>
          <a:bodyPr/>
          <a:lstStyle/>
          <a:p>
            <a:fld id="{E64E6CAC-5EDA-4332-8FB6-C69239F8B667}" type="slidenum">
              <a:rPr lang="en-US" smtClean="0"/>
              <a:t>22</a:t>
            </a:fld>
            <a:endParaRPr lang="en-US"/>
          </a:p>
        </p:txBody>
      </p:sp>
    </p:spTree>
    <p:extLst>
      <p:ext uri="{BB962C8B-B14F-4D97-AF65-F5344CB8AC3E}">
        <p14:creationId xmlns:p14="http://schemas.microsoft.com/office/powerpoint/2010/main" val="26074997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Date Placeholder 3"/>
          <p:cNvSpPr>
            <a:spLocks noGrp="1"/>
          </p:cNvSpPr>
          <p:nvPr>
            <p:ph type="dt" idx="1"/>
          </p:nvPr>
        </p:nvSpPr>
        <p:spPr/>
        <p:txBody>
          <a:bodyPr/>
          <a:lstStyle/>
          <a:p>
            <a:endParaRPr lang="en-US"/>
          </a:p>
        </p:txBody>
      </p:sp>
      <p:sp>
        <p:nvSpPr>
          <p:cNvPr id="5" name="Slide Number Placeholder 4"/>
          <p:cNvSpPr>
            <a:spLocks noGrp="1"/>
          </p:cNvSpPr>
          <p:nvPr>
            <p:ph type="sldNum" sz="quarter" idx="5"/>
          </p:nvPr>
        </p:nvSpPr>
        <p:spPr/>
        <p:txBody>
          <a:bodyPr/>
          <a:lstStyle/>
          <a:p>
            <a:fld id="{E64E6CAC-5EDA-4332-8FB6-C69239F8B667}" type="slidenum">
              <a:rPr lang="en-US" smtClean="0"/>
              <a:t>23</a:t>
            </a:fld>
            <a:endParaRPr lang="en-US"/>
          </a:p>
        </p:txBody>
      </p:sp>
    </p:spTree>
    <p:extLst>
      <p:ext uri="{BB962C8B-B14F-4D97-AF65-F5344CB8AC3E}">
        <p14:creationId xmlns:p14="http://schemas.microsoft.com/office/powerpoint/2010/main" val="37921357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Date Placeholder 3"/>
          <p:cNvSpPr>
            <a:spLocks noGrp="1"/>
          </p:cNvSpPr>
          <p:nvPr>
            <p:ph type="dt" idx="1"/>
          </p:nvPr>
        </p:nvSpPr>
        <p:spPr/>
        <p:txBody>
          <a:bodyPr/>
          <a:lstStyle/>
          <a:p>
            <a:endParaRPr lang="en-US"/>
          </a:p>
        </p:txBody>
      </p:sp>
      <p:sp>
        <p:nvSpPr>
          <p:cNvPr id="5" name="Slide Number Placeholder 4"/>
          <p:cNvSpPr>
            <a:spLocks noGrp="1"/>
          </p:cNvSpPr>
          <p:nvPr>
            <p:ph type="sldNum" sz="quarter" idx="5"/>
          </p:nvPr>
        </p:nvSpPr>
        <p:spPr/>
        <p:txBody>
          <a:bodyPr/>
          <a:lstStyle/>
          <a:p>
            <a:fld id="{E64E6CAC-5EDA-4332-8FB6-C69239F8B667}" type="slidenum">
              <a:rPr lang="en-US" smtClean="0"/>
              <a:t>24</a:t>
            </a:fld>
            <a:endParaRPr lang="en-US"/>
          </a:p>
        </p:txBody>
      </p:sp>
    </p:spTree>
    <p:extLst>
      <p:ext uri="{BB962C8B-B14F-4D97-AF65-F5344CB8AC3E}">
        <p14:creationId xmlns:p14="http://schemas.microsoft.com/office/powerpoint/2010/main" val="1600208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Date Placeholder 3"/>
          <p:cNvSpPr>
            <a:spLocks noGrp="1"/>
          </p:cNvSpPr>
          <p:nvPr>
            <p:ph type="dt" idx="1"/>
          </p:nvPr>
        </p:nvSpPr>
        <p:spPr/>
        <p:txBody>
          <a:bodyPr/>
          <a:lstStyle/>
          <a:p>
            <a:endParaRPr lang="en-US"/>
          </a:p>
        </p:txBody>
      </p:sp>
      <p:sp>
        <p:nvSpPr>
          <p:cNvPr id="5" name="Slide Number Placeholder 4"/>
          <p:cNvSpPr>
            <a:spLocks noGrp="1"/>
          </p:cNvSpPr>
          <p:nvPr>
            <p:ph type="sldNum" sz="quarter" idx="5"/>
          </p:nvPr>
        </p:nvSpPr>
        <p:spPr/>
        <p:txBody>
          <a:bodyPr/>
          <a:lstStyle/>
          <a:p>
            <a:fld id="{E64E6CAC-5EDA-4332-8FB6-C69239F8B667}" type="slidenum">
              <a:rPr lang="en-US" smtClean="0"/>
              <a:t>25</a:t>
            </a:fld>
            <a:endParaRPr lang="en-US"/>
          </a:p>
        </p:txBody>
      </p:sp>
    </p:spTree>
    <p:extLst>
      <p:ext uri="{BB962C8B-B14F-4D97-AF65-F5344CB8AC3E}">
        <p14:creationId xmlns:p14="http://schemas.microsoft.com/office/powerpoint/2010/main" val="28157626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Date Placeholder 3"/>
          <p:cNvSpPr>
            <a:spLocks noGrp="1"/>
          </p:cNvSpPr>
          <p:nvPr>
            <p:ph type="dt" idx="1"/>
          </p:nvPr>
        </p:nvSpPr>
        <p:spPr/>
        <p:txBody>
          <a:bodyPr/>
          <a:lstStyle/>
          <a:p>
            <a:endParaRPr lang="en-US"/>
          </a:p>
        </p:txBody>
      </p:sp>
      <p:sp>
        <p:nvSpPr>
          <p:cNvPr id="5" name="Slide Number Placeholder 4"/>
          <p:cNvSpPr>
            <a:spLocks noGrp="1"/>
          </p:cNvSpPr>
          <p:nvPr>
            <p:ph type="sldNum" sz="quarter" idx="5"/>
          </p:nvPr>
        </p:nvSpPr>
        <p:spPr/>
        <p:txBody>
          <a:bodyPr/>
          <a:lstStyle/>
          <a:p>
            <a:fld id="{E64E6CAC-5EDA-4332-8FB6-C69239F8B667}" type="slidenum">
              <a:rPr lang="en-US" smtClean="0"/>
              <a:t>26</a:t>
            </a:fld>
            <a:endParaRPr lang="en-US"/>
          </a:p>
        </p:txBody>
      </p:sp>
    </p:spTree>
    <p:extLst>
      <p:ext uri="{BB962C8B-B14F-4D97-AF65-F5344CB8AC3E}">
        <p14:creationId xmlns:p14="http://schemas.microsoft.com/office/powerpoint/2010/main" val="41824831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64E6CAC-5EDA-4332-8FB6-C69239F8B667}" type="slidenum">
              <a:rPr lang="en-US" smtClean="0"/>
              <a:t>3</a:t>
            </a:fld>
            <a:endParaRPr lang="en-US"/>
          </a:p>
        </p:txBody>
      </p:sp>
      <p:sp>
        <p:nvSpPr>
          <p:cNvPr id="5" name="Date Placeholder 4">
            <a:extLst>
              <a:ext uri="{FF2B5EF4-FFF2-40B4-BE49-F238E27FC236}">
                <a16:creationId xmlns:a16="http://schemas.microsoft.com/office/drawing/2014/main" id="{3B0B5FA4-9279-4E6E-B7C4-F92BD8D306C8}"/>
              </a:ext>
            </a:extLst>
          </p:cNvPr>
          <p:cNvSpPr>
            <a:spLocks noGrp="1"/>
          </p:cNvSpPr>
          <p:nvPr>
            <p:ph type="dt" idx="11"/>
          </p:nvPr>
        </p:nvSpPr>
        <p:spPr/>
        <p:txBody>
          <a:bodyPr/>
          <a:lstStyle/>
          <a:p>
            <a:endParaRPr lang="en-US"/>
          </a:p>
        </p:txBody>
      </p:sp>
    </p:spTree>
    <p:extLst>
      <p:ext uri="{BB962C8B-B14F-4D97-AF65-F5344CB8AC3E}">
        <p14:creationId xmlns:p14="http://schemas.microsoft.com/office/powerpoint/2010/main" val="36422723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64E6CAC-5EDA-4332-8FB6-C69239F8B667}" type="slidenum">
              <a:rPr lang="en-US" smtClean="0"/>
              <a:t>4</a:t>
            </a:fld>
            <a:endParaRPr lang="en-US"/>
          </a:p>
        </p:txBody>
      </p:sp>
      <p:sp>
        <p:nvSpPr>
          <p:cNvPr id="5" name="Date Placeholder 4">
            <a:extLst>
              <a:ext uri="{FF2B5EF4-FFF2-40B4-BE49-F238E27FC236}">
                <a16:creationId xmlns:a16="http://schemas.microsoft.com/office/drawing/2014/main" id="{3B0B5FA4-9279-4E6E-B7C4-F92BD8D306C8}"/>
              </a:ext>
            </a:extLst>
          </p:cNvPr>
          <p:cNvSpPr>
            <a:spLocks noGrp="1"/>
          </p:cNvSpPr>
          <p:nvPr>
            <p:ph type="dt" idx="11"/>
          </p:nvPr>
        </p:nvSpPr>
        <p:spPr/>
        <p:txBody>
          <a:bodyPr/>
          <a:lstStyle/>
          <a:p>
            <a:endParaRPr lang="en-US"/>
          </a:p>
        </p:txBody>
      </p:sp>
    </p:spTree>
    <p:extLst>
      <p:ext uri="{BB962C8B-B14F-4D97-AF65-F5344CB8AC3E}">
        <p14:creationId xmlns:p14="http://schemas.microsoft.com/office/powerpoint/2010/main" val="40189522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64E6CAC-5EDA-4332-8FB6-C69239F8B667}" type="slidenum">
              <a:rPr lang="en-US" smtClean="0"/>
              <a:t>5</a:t>
            </a:fld>
            <a:endParaRPr lang="en-US"/>
          </a:p>
        </p:txBody>
      </p:sp>
      <p:sp>
        <p:nvSpPr>
          <p:cNvPr id="5" name="Date Placeholder 4">
            <a:extLst>
              <a:ext uri="{FF2B5EF4-FFF2-40B4-BE49-F238E27FC236}">
                <a16:creationId xmlns:a16="http://schemas.microsoft.com/office/drawing/2014/main" id="{3B0B5FA4-9279-4E6E-B7C4-F92BD8D306C8}"/>
              </a:ext>
            </a:extLst>
          </p:cNvPr>
          <p:cNvSpPr>
            <a:spLocks noGrp="1"/>
          </p:cNvSpPr>
          <p:nvPr>
            <p:ph type="dt" idx="11"/>
          </p:nvPr>
        </p:nvSpPr>
        <p:spPr/>
        <p:txBody>
          <a:bodyPr/>
          <a:lstStyle/>
          <a:p>
            <a:endParaRPr lang="en-US"/>
          </a:p>
        </p:txBody>
      </p:sp>
    </p:spTree>
    <p:extLst>
      <p:ext uri="{BB962C8B-B14F-4D97-AF65-F5344CB8AC3E}">
        <p14:creationId xmlns:p14="http://schemas.microsoft.com/office/powerpoint/2010/main" val="1158932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64E6CAC-5EDA-4332-8FB6-C69239F8B667}" type="slidenum">
              <a:rPr lang="en-US" smtClean="0"/>
              <a:t>6</a:t>
            </a:fld>
            <a:endParaRPr lang="en-US"/>
          </a:p>
        </p:txBody>
      </p:sp>
      <p:sp>
        <p:nvSpPr>
          <p:cNvPr id="5" name="Date Placeholder 4">
            <a:extLst>
              <a:ext uri="{FF2B5EF4-FFF2-40B4-BE49-F238E27FC236}">
                <a16:creationId xmlns:a16="http://schemas.microsoft.com/office/drawing/2014/main" id="{3B0B5FA4-9279-4E6E-B7C4-F92BD8D306C8}"/>
              </a:ext>
            </a:extLst>
          </p:cNvPr>
          <p:cNvSpPr>
            <a:spLocks noGrp="1"/>
          </p:cNvSpPr>
          <p:nvPr>
            <p:ph type="dt" idx="11"/>
          </p:nvPr>
        </p:nvSpPr>
        <p:spPr/>
        <p:txBody>
          <a:bodyPr/>
          <a:lstStyle/>
          <a:p>
            <a:endParaRPr lang="en-US"/>
          </a:p>
        </p:txBody>
      </p:sp>
    </p:spTree>
    <p:extLst>
      <p:ext uri="{BB962C8B-B14F-4D97-AF65-F5344CB8AC3E}">
        <p14:creationId xmlns:p14="http://schemas.microsoft.com/office/powerpoint/2010/main" val="21295294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64E6CAC-5EDA-4332-8FB6-C69239F8B667}" type="slidenum">
              <a:rPr lang="en-US" smtClean="0"/>
              <a:t>7</a:t>
            </a:fld>
            <a:endParaRPr lang="en-US"/>
          </a:p>
        </p:txBody>
      </p:sp>
      <p:sp>
        <p:nvSpPr>
          <p:cNvPr id="5" name="Date Placeholder 4">
            <a:extLst>
              <a:ext uri="{FF2B5EF4-FFF2-40B4-BE49-F238E27FC236}">
                <a16:creationId xmlns:a16="http://schemas.microsoft.com/office/drawing/2014/main" id="{3B0B5FA4-9279-4E6E-B7C4-F92BD8D306C8}"/>
              </a:ext>
            </a:extLst>
          </p:cNvPr>
          <p:cNvSpPr>
            <a:spLocks noGrp="1"/>
          </p:cNvSpPr>
          <p:nvPr>
            <p:ph type="dt" idx="11"/>
          </p:nvPr>
        </p:nvSpPr>
        <p:spPr/>
        <p:txBody>
          <a:bodyPr/>
          <a:lstStyle/>
          <a:p>
            <a:endParaRPr lang="en-US"/>
          </a:p>
        </p:txBody>
      </p:sp>
    </p:spTree>
    <p:extLst>
      <p:ext uri="{BB962C8B-B14F-4D97-AF65-F5344CB8AC3E}">
        <p14:creationId xmlns:p14="http://schemas.microsoft.com/office/powerpoint/2010/main" val="30370661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64E6CAC-5EDA-4332-8FB6-C69239F8B667}" type="slidenum">
              <a:rPr lang="en-US" smtClean="0"/>
              <a:t>8</a:t>
            </a:fld>
            <a:endParaRPr lang="en-US"/>
          </a:p>
        </p:txBody>
      </p:sp>
      <p:sp>
        <p:nvSpPr>
          <p:cNvPr id="5" name="Date Placeholder 4">
            <a:extLst>
              <a:ext uri="{FF2B5EF4-FFF2-40B4-BE49-F238E27FC236}">
                <a16:creationId xmlns:a16="http://schemas.microsoft.com/office/drawing/2014/main" id="{3B0B5FA4-9279-4E6E-B7C4-F92BD8D306C8}"/>
              </a:ext>
            </a:extLst>
          </p:cNvPr>
          <p:cNvSpPr>
            <a:spLocks noGrp="1"/>
          </p:cNvSpPr>
          <p:nvPr>
            <p:ph type="dt" idx="11"/>
          </p:nvPr>
        </p:nvSpPr>
        <p:spPr/>
        <p:txBody>
          <a:bodyPr/>
          <a:lstStyle/>
          <a:p>
            <a:endParaRPr lang="en-US"/>
          </a:p>
        </p:txBody>
      </p:sp>
    </p:spTree>
    <p:extLst>
      <p:ext uri="{BB962C8B-B14F-4D97-AF65-F5344CB8AC3E}">
        <p14:creationId xmlns:p14="http://schemas.microsoft.com/office/powerpoint/2010/main" val="41529970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64E6CAC-5EDA-4332-8FB6-C69239F8B667}" type="slidenum">
              <a:rPr lang="en-US" smtClean="0"/>
              <a:t>9</a:t>
            </a:fld>
            <a:endParaRPr lang="en-US"/>
          </a:p>
        </p:txBody>
      </p:sp>
      <p:sp>
        <p:nvSpPr>
          <p:cNvPr id="5" name="Date Placeholder 4">
            <a:extLst>
              <a:ext uri="{FF2B5EF4-FFF2-40B4-BE49-F238E27FC236}">
                <a16:creationId xmlns:a16="http://schemas.microsoft.com/office/drawing/2014/main" id="{3B0B5FA4-9279-4E6E-B7C4-F92BD8D306C8}"/>
              </a:ext>
            </a:extLst>
          </p:cNvPr>
          <p:cNvSpPr>
            <a:spLocks noGrp="1"/>
          </p:cNvSpPr>
          <p:nvPr>
            <p:ph type="dt" idx="11"/>
          </p:nvPr>
        </p:nvSpPr>
        <p:spPr/>
        <p:txBody>
          <a:bodyPr/>
          <a:lstStyle/>
          <a:p>
            <a:endParaRPr lang="en-US"/>
          </a:p>
        </p:txBody>
      </p:sp>
    </p:spTree>
    <p:extLst>
      <p:ext uri="{BB962C8B-B14F-4D97-AF65-F5344CB8AC3E}">
        <p14:creationId xmlns:p14="http://schemas.microsoft.com/office/powerpoint/2010/main" val="9291984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Date Placeholder 3"/>
          <p:cNvSpPr>
            <a:spLocks noGrp="1"/>
          </p:cNvSpPr>
          <p:nvPr>
            <p:ph type="dt" idx="1"/>
          </p:nvPr>
        </p:nvSpPr>
        <p:spPr/>
        <p:txBody>
          <a:bodyPr/>
          <a:lstStyle/>
          <a:p>
            <a:endParaRPr lang="en-US"/>
          </a:p>
        </p:txBody>
      </p:sp>
      <p:sp>
        <p:nvSpPr>
          <p:cNvPr id="5" name="Slide Number Placeholder 4"/>
          <p:cNvSpPr>
            <a:spLocks noGrp="1"/>
          </p:cNvSpPr>
          <p:nvPr>
            <p:ph type="sldNum" sz="quarter" idx="5"/>
          </p:nvPr>
        </p:nvSpPr>
        <p:spPr/>
        <p:txBody>
          <a:bodyPr/>
          <a:lstStyle/>
          <a:p>
            <a:fld id="{E64E6CAC-5EDA-4332-8FB6-C69239F8B667}" type="slidenum">
              <a:rPr lang="en-US" smtClean="0"/>
              <a:t>21</a:t>
            </a:fld>
            <a:endParaRPr lang="en-US"/>
          </a:p>
        </p:txBody>
      </p:sp>
    </p:spTree>
    <p:extLst>
      <p:ext uri="{BB962C8B-B14F-4D97-AF65-F5344CB8AC3E}">
        <p14:creationId xmlns:p14="http://schemas.microsoft.com/office/powerpoint/2010/main" val="3970540465"/>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524000" y="1122363"/>
            <a:ext cx="9144000" cy="2387600"/>
          </a:xfrm>
        </p:spPr>
        <p:txBody>
          <a:bodyPr anchor="ctr">
            <a:normAutofit/>
          </a:bodyPr>
          <a:lstStyle>
            <a:lvl1pPr algn="ctr">
              <a:lnSpc>
                <a:spcPct val="140000"/>
              </a:lnSpc>
              <a:spcBef>
                <a:spcPts val="500"/>
              </a:spcBef>
              <a:defRPr sz="3600"/>
            </a:lvl1pPr>
          </a:lstStyle>
          <a:p>
            <a:r>
              <a:rPr lang="en-US" dirty="0"/>
              <a:t>CLICK TO EDIT MASTER TITLE STYLE</a:t>
            </a:r>
          </a:p>
        </p:txBody>
      </p:sp>
      <p:sp>
        <p:nvSpPr>
          <p:cNvPr id="3" name="Subtitle 2"/>
          <p:cNvSpPr>
            <a:spLocks noGrp="1"/>
          </p:cNvSpPr>
          <p:nvPr>
            <p:ph type="subTitle" idx="1"/>
          </p:nvPr>
        </p:nvSpPr>
        <p:spPr>
          <a:xfrm>
            <a:off x="1524000" y="4328718"/>
            <a:ext cx="9144000" cy="929081"/>
          </a:xfrm>
        </p:spPr>
        <p:txBody>
          <a:bodyPr anchor="b">
            <a:normAutofit/>
          </a:bodyPr>
          <a:lstStyle>
            <a:lvl1pPr marL="0" indent="0" algn="r">
              <a:buNone/>
              <a:defRPr sz="2000" b="1"/>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7" name="Rectangle 6">
            <a:extLst>
              <a:ext uri="{FF2B5EF4-FFF2-40B4-BE49-F238E27FC236}">
                <a16:creationId xmlns:a16="http://schemas.microsoft.com/office/drawing/2014/main" id="{ABF5951F-A585-48FF-B21D-52BC31F70872}"/>
              </a:ext>
            </a:extLst>
          </p:cNvPr>
          <p:cNvSpPr/>
          <p:nvPr userDrawn="1"/>
        </p:nvSpPr>
        <p:spPr>
          <a:xfrm>
            <a:off x="0" y="1"/>
            <a:ext cx="12214988" cy="960038"/>
          </a:xfrm>
          <a:prstGeom prst="rect">
            <a:avLst/>
          </a:prstGeom>
          <a:solidFill>
            <a:srgbClr val="3256A4"/>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F91A6871-C27F-48E5-8AA5-194553EE0015}"/>
              </a:ext>
            </a:extLst>
          </p:cNvPr>
          <p:cNvSpPr txBox="1"/>
          <p:nvPr userDrawn="1"/>
        </p:nvSpPr>
        <p:spPr>
          <a:xfrm>
            <a:off x="1631504" y="65244"/>
            <a:ext cx="8784976" cy="430887"/>
          </a:xfrm>
          <a:prstGeom prst="rect">
            <a:avLst/>
          </a:prstGeom>
          <a:noFill/>
        </p:spPr>
        <p:txBody>
          <a:bodyPr wrap="square" rtlCol="0">
            <a:spAutoFit/>
          </a:bodyPr>
          <a:lstStyle/>
          <a:p>
            <a:pPr algn="ctr"/>
            <a:r>
              <a:rPr lang="en-US" sz="2200" b="1" dirty="0">
                <a:solidFill>
                  <a:schemeClr val="bg1"/>
                </a:solidFill>
                <a:latin typeface="Segoe UI" panose="020B0502040204020203" pitchFamily="34" charset="0"/>
                <a:ea typeface="Segoe UI Black" panose="020B0A02040204020203" pitchFamily="34" charset="0"/>
                <a:cs typeface="Segoe UI" panose="020B0502040204020203" pitchFamily="34" charset="0"/>
              </a:rPr>
              <a:t>TRƯỜNG ĐẠI HỌC KINH TẾ</a:t>
            </a:r>
            <a:r>
              <a:rPr lang="en-US" sz="2200" b="1" baseline="0" dirty="0">
                <a:solidFill>
                  <a:schemeClr val="bg1"/>
                </a:solidFill>
                <a:latin typeface="Segoe UI" panose="020B0502040204020203" pitchFamily="34" charset="0"/>
                <a:ea typeface="Segoe UI Black" panose="020B0A02040204020203" pitchFamily="34" charset="0"/>
                <a:cs typeface="Segoe UI" panose="020B0502040204020203" pitchFamily="34" charset="0"/>
              </a:rPr>
              <a:t> - KỸ THUẬT CÔNG NGHIỆP</a:t>
            </a:r>
            <a:endParaRPr lang="en-US" sz="2200" b="1" dirty="0">
              <a:solidFill>
                <a:schemeClr val="bg1"/>
              </a:solidFill>
              <a:latin typeface="Segoe UI" panose="020B0502040204020203" pitchFamily="34" charset="0"/>
              <a:ea typeface="Segoe UI Black" panose="020B0A02040204020203" pitchFamily="34" charset="0"/>
              <a:cs typeface="Segoe UI" panose="020B0502040204020203" pitchFamily="34" charset="0"/>
            </a:endParaRPr>
          </a:p>
        </p:txBody>
      </p:sp>
      <p:pic>
        <p:nvPicPr>
          <p:cNvPr id="5" name="Picture 4"/>
          <p:cNvPicPr>
            <a:picLocks noChangeAspect="1"/>
          </p:cNvPicPr>
          <p:nvPr userDrawn="1"/>
        </p:nvPicPr>
        <p:blipFill>
          <a:blip r:embed="rId2">
            <a:extLst>
              <a:ext uri="{BEBA8EAE-BF5A-486C-A8C5-ECC9F3942E4B}">
                <a14:imgProps xmlns:a14="http://schemas.microsoft.com/office/drawing/2010/main">
                  <a14:imgLayer r:embed="rId3">
                    <a14:imgEffect>
                      <a14:backgroundRemoval t="0" b="100000" l="816" r="97823">
                        <a14:foregroundMark x1="35238" y1="9558" x2="92381" y2="62246"/>
                        <a14:foregroundMark x1="91701" y1="6093" x2="22313" y2="86380"/>
                        <a14:foregroundMark x1="30068" y1="6691" x2="34558" y2="67384"/>
                        <a14:foregroundMark x1="34558" y1="5854" x2="75918" y2="8124"/>
                        <a14:foregroundMark x1="52925" y1="12306" x2="84626" y2="5018"/>
                        <a14:foregroundMark x1="68435" y1="19713" x2="85986" y2="48387"/>
                        <a14:foregroundMark x1="71020" y1="16846" x2="84354" y2="37634"/>
                        <a14:foregroundMark x1="91429" y1="6332" x2="90476" y2="69654"/>
                        <a14:foregroundMark x1="86531" y1="15771" x2="78231" y2="42413"/>
                        <a14:foregroundMark x1="45170" y1="29391" x2="50748" y2="79809"/>
                        <a14:foregroundMark x1="75646" y1="38471" x2="40408" y2="76703"/>
                        <a14:foregroundMark x1="37823" y1="90681" x2="74286" y2="81840"/>
                        <a14:foregroundMark x1="83673" y1="57706" x2="79184" y2="83035"/>
                        <a14:foregroundMark x1="48844" y1="95221" x2="77143" y2="84707"/>
                        <a14:foregroundMark x1="18776" y1="31900" x2="12653" y2="68817"/>
                        <a14:foregroundMark x1="23537" y1="25687" x2="6395" y2="46953"/>
                        <a14:foregroundMark x1="7075" y1="53524" x2="18095" y2="81601"/>
                        <a14:foregroundMark x1="6122" y1="51254" x2="7755" y2="68817"/>
                        <a14:foregroundMark x1="22585" y1="87216" x2="38503" y2="90323"/>
                      </a14:backgroundRemoval>
                    </a14:imgEffect>
                  </a14:imgLayer>
                </a14:imgProps>
              </a:ext>
            </a:extLst>
          </a:blip>
          <a:stretch>
            <a:fillRect/>
          </a:stretch>
        </p:blipFill>
        <p:spPr>
          <a:xfrm>
            <a:off x="76200" y="0"/>
            <a:ext cx="838200" cy="954521"/>
          </a:xfrm>
          <a:prstGeom prst="rect">
            <a:avLst/>
          </a:prstGeom>
        </p:spPr>
      </p:pic>
      <p:sp>
        <p:nvSpPr>
          <p:cNvPr id="11" name="Slide Number Placeholder 6"/>
          <p:cNvSpPr>
            <a:spLocks noGrp="1"/>
          </p:cNvSpPr>
          <p:nvPr>
            <p:ph type="sldNum" sz="quarter" idx="12"/>
          </p:nvPr>
        </p:nvSpPr>
        <p:spPr>
          <a:xfrm>
            <a:off x="9432022" y="6553200"/>
            <a:ext cx="2743200" cy="295753"/>
          </a:xfrm>
        </p:spPr>
        <p:txBody>
          <a:bodyPr/>
          <a:lstStyle>
            <a:lvl1pPr>
              <a:defRPr>
                <a:solidFill>
                  <a:schemeClr val="bg1"/>
                </a:solidFill>
              </a:defRPr>
            </a:lvl1pPr>
          </a:lstStyle>
          <a:p>
            <a:fld id="{007ACD57-2BBE-45FC-B065-2411E86622FE}" type="slidenum">
              <a:rPr lang="en-US" smtClean="0"/>
              <a:pPr/>
              <a:t>‹#›</a:t>
            </a:fld>
            <a:endParaRPr lang="en-US" dirty="0"/>
          </a:p>
        </p:txBody>
      </p:sp>
    </p:spTree>
    <p:extLst>
      <p:ext uri="{BB962C8B-B14F-4D97-AF65-F5344CB8AC3E}">
        <p14:creationId xmlns:p14="http://schemas.microsoft.com/office/powerpoint/2010/main" val="17870303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586529" y="1825625"/>
            <a:ext cx="5386431" cy="4351338"/>
          </a:xfrm>
        </p:spPr>
        <p:txBody>
          <a:bodyPr/>
          <a:lstStyle/>
          <a:p>
            <a:pPr lvl="0"/>
            <a:r>
              <a:rPr lang="en-US" dirty="0"/>
              <a:t>Click to edit Master text styles</a:t>
            </a:r>
          </a:p>
          <a:p>
            <a:pPr lvl="1"/>
            <a:r>
              <a:rPr lang="en-US" dirty="0"/>
              <a:t>Second level</a:t>
            </a:r>
          </a:p>
          <a:p>
            <a:pPr lvl="2"/>
            <a:r>
              <a:rPr lang="en-US" dirty="0"/>
              <a:t>Third level</a:t>
            </a:r>
          </a:p>
        </p:txBody>
      </p:sp>
      <p:sp>
        <p:nvSpPr>
          <p:cNvPr id="4" name="Content Placeholder 3"/>
          <p:cNvSpPr>
            <a:spLocks noGrp="1"/>
          </p:cNvSpPr>
          <p:nvPr>
            <p:ph sz="half" idx="2"/>
          </p:nvPr>
        </p:nvSpPr>
        <p:spPr>
          <a:xfrm>
            <a:off x="6282173" y="1825625"/>
            <a:ext cx="5386431" cy="4351338"/>
          </a:xfrm>
        </p:spPr>
        <p:txBody>
          <a:bodyPr/>
          <a:lstStyle/>
          <a:p>
            <a:pPr lvl="0"/>
            <a:r>
              <a:rPr lang="en-US"/>
              <a:t>Click to edit Master text styles</a:t>
            </a:r>
          </a:p>
          <a:p>
            <a:pPr lvl="1"/>
            <a:r>
              <a:rPr lang="en-US"/>
              <a:t>Second level</a:t>
            </a:r>
          </a:p>
          <a:p>
            <a:pPr lvl="2"/>
            <a:r>
              <a:rPr lang="en-US"/>
              <a:t>Third level</a:t>
            </a:r>
          </a:p>
        </p:txBody>
      </p:sp>
      <p:sp>
        <p:nvSpPr>
          <p:cNvPr id="7" name="Slide Number Placeholder 6"/>
          <p:cNvSpPr>
            <a:spLocks noGrp="1"/>
          </p:cNvSpPr>
          <p:nvPr>
            <p:ph type="sldNum" sz="quarter" idx="12"/>
          </p:nvPr>
        </p:nvSpPr>
        <p:spPr/>
        <p:txBody>
          <a:bodyPr/>
          <a:lstStyle>
            <a:lvl1pPr>
              <a:defRPr>
                <a:solidFill>
                  <a:schemeClr val="bg1"/>
                </a:solidFill>
              </a:defRPr>
            </a:lvl1pPr>
          </a:lstStyle>
          <a:p>
            <a:fld id="{007ACD57-2BBE-45FC-B065-2411E86622FE}" type="slidenum">
              <a:rPr lang="en-US" smtClean="0"/>
              <a:pPr/>
              <a:t>‹#›</a:t>
            </a:fld>
            <a:endParaRPr lang="en-US" dirty="0"/>
          </a:p>
        </p:txBody>
      </p:sp>
    </p:spTree>
    <p:extLst>
      <p:ext uri="{BB962C8B-B14F-4D97-AF65-F5344CB8AC3E}">
        <p14:creationId xmlns:p14="http://schemas.microsoft.com/office/powerpoint/2010/main" val="5005836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lgn="just">
              <a:defRPr/>
            </a:lvl1pPr>
          </a:lstStyle>
          <a:p>
            <a:r>
              <a:rPr lang="en-US" dirty="0"/>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007ACD57-2BBE-45FC-B065-2411E86622FE}" type="slidenum">
              <a:rPr lang="en-US" smtClean="0"/>
              <a:pPr/>
              <a:t>‹#›</a:t>
            </a:fld>
            <a:endParaRPr lang="en-US" dirty="0"/>
          </a:p>
        </p:txBody>
      </p:sp>
    </p:spTree>
    <p:extLst>
      <p:ext uri="{BB962C8B-B14F-4D97-AF65-F5344CB8AC3E}">
        <p14:creationId xmlns:p14="http://schemas.microsoft.com/office/powerpoint/2010/main" val="8625951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ctr">
            <a:normAutofit/>
          </a:bodyPr>
          <a:lstStyle>
            <a:lvl1pPr algn="just">
              <a:defRPr sz="3600"/>
            </a:lvl1pPr>
          </a:lstStyle>
          <a:p>
            <a:r>
              <a:rPr lang="en-US"/>
              <a:t>Click to edit Master title style</a:t>
            </a:r>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007ACD57-2BBE-45FC-B065-2411E86622FE}" type="slidenum">
              <a:rPr lang="en-US" smtClean="0"/>
              <a:pPr/>
              <a:t>‹#›</a:t>
            </a:fld>
            <a:endParaRPr lang="en-US"/>
          </a:p>
        </p:txBody>
      </p:sp>
    </p:spTree>
    <p:extLst>
      <p:ext uri="{BB962C8B-B14F-4D97-AF65-F5344CB8AC3E}">
        <p14:creationId xmlns:p14="http://schemas.microsoft.com/office/powerpoint/2010/main" val="130031778"/>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5" name="Slide Number Placeholder 4"/>
          <p:cNvSpPr>
            <a:spLocks noGrp="1"/>
          </p:cNvSpPr>
          <p:nvPr>
            <p:ph type="sldNum" sz="quarter" idx="12"/>
          </p:nvPr>
        </p:nvSpPr>
        <p:spPr/>
        <p:txBody>
          <a:bodyPr/>
          <a:lstStyle>
            <a:lvl1pPr>
              <a:defRPr>
                <a:solidFill>
                  <a:schemeClr val="bg1"/>
                </a:solidFill>
              </a:defRPr>
            </a:lvl1pPr>
          </a:lstStyle>
          <a:p>
            <a:fld id="{007ACD57-2BBE-45FC-B065-2411E86622FE}" type="slidenum">
              <a:rPr lang="en-US" smtClean="0"/>
              <a:pPr/>
              <a:t>‹#›</a:t>
            </a:fld>
            <a:endParaRPr lang="en-US" dirty="0"/>
          </a:p>
        </p:txBody>
      </p:sp>
    </p:spTree>
    <p:extLst>
      <p:ext uri="{BB962C8B-B14F-4D97-AF65-F5344CB8AC3E}">
        <p14:creationId xmlns:p14="http://schemas.microsoft.com/office/powerpoint/2010/main" val="15158105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36227" y="629276"/>
            <a:ext cx="11356116" cy="924886"/>
          </a:xfrm>
        </p:spPr>
        <p:txBody>
          <a:bodyPr anchor="ctr">
            <a:normAutofit/>
          </a:bodyPr>
          <a:lstStyle>
            <a:lvl1pPr>
              <a:defRPr sz="2000"/>
            </a:lvl1pPr>
          </a:lstStyle>
          <a:p>
            <a:r>
              <a:rPr lang="en-US" dirty="0"/>
              <a:t>Click to edit Master title style</a:t>
            </a:r>
          </a:p>
        </p:txBody>
      </p:sp>
      <p:sp>
        <p:nvSpPr>
          <p:cNvPr id="3" name="Picture Placeholder 2"/>
          <p:cNvSpPr>
            <a:spLocks noGrp="1"/>
          </p:cNvSpPr>
          <p:nvPr>
            <p:ph type="pic" idx="1"/>
          </p:nvPr>
        </p:nvSpPr>
        <p:spPr>
          <a:xfrm>
            <a:off x="7281643" y="2049462"/>
            <a:ext cx="4350581" cy="381158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436227" y="2049462"/>
            <a:ext cx="6241410" cy="3811588"/>
          </a:xfrm>
        </p:spPr>
        <p:txBody>
          <a:bodyPr>
            <a:normAutofit/>
          </a:bodyPr>
          <a:lstStyle>
            <a:lvl1pPr marL="285750" indent="-285750">
              <a:buFont typeface="Arial" panose="020B0604020202020204" pitchFamily="34" charset="0"/>
              <a:buChar char="•"/>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7" name="Slide Number Placeholder 6"/>
          <p:cNvSpPr>
            <a:spLocks noGrp="1"/>
          </p:cNvSpPr>
          <p:nvPr>
            <p:ph type="sldNum" sz="quarter" idx="12"/>
          </p:nvPr>
        </p:nvSpPr>
        <p:spPr/>
        <p:txBody>
          <a:bodyPr/>
          <a:lstStyle>
            <a:lvl1pPr>
              <a:defRPr>
                <a:solidFill>
                  <a:schemeClr val="bg1"/>
                </a:solidFill>
              </a:defRPr>
            </a:lvl1pPr>
          </a:lstStyle>
          <a:p>
            <a:fld id="{007ACD57-2BBE-45FC-B065-2411E86622FE}" type="slidenum">
              <a:rPr lang="en-US" smtClean="0"/>
              <a:pPr/>
              <a:t>‹#›</a:t>
            </a:fld>
            <a:endParaRPr lang="en-US"/>
          </a:p>
        </p:txBody>
      </p:sp>
    </p:spTree>
    <p:extLst>
      <p:ext uri="{BB962C8B-B14F-4D97-AF65-F5344CB8AC3E}">
        <p14:creationId xmlns:p14="http://schemas.microsoft.com/office/powerpoint/2010/main" val="781448356"/>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92626" y="708914"/>
            <a:ext cx="11406748" cy="798802"/>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392626" y="1644241"/>
            <a:ext cx="11406748" cy="4187707"/>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p:txBody>
      </p:sp>
      <p:sp>
        <p:nvSpPr>
          <p:cNvPr id="6" name="Slide Number Placeholder 5"/>
          <p:cNvSpPr>
            <a:spLocks noGrp="1"/>
          </p:cNvSpPr>
          <p:nvPr>
            <p:ph type="sldNum" sz="quarter" idx="4"/>
          </p:nvPr>
        </p:nvSpPr>
        <p:spPr>
          <a:xfrm>
            <a:off x="9432022" y="6530522"/>
            <a:ext cx="2743200" cy="318431"/>
          </a:xfrm>
          <a:prstGeom prst="rect">
            <a:avLst/>
          </a:prstGeom>
        </p:spPr>
        <p:txBody>
          <a:bodyPr vert="horz" lIns="91440" tIns="45720" rIns="91440" bIns="45720" rtlCol="0" anchor="ctr"/>
          <a:lstStyle>
            <a:lvl1pPr algn="r">
              <a:defRPr sz="1200">
                <a:solidFill>
                  <a:schemeClr val="tx1"/>
                </a:solidFill>
                <a:latin typeface="Arial" panose="020B0604020202020204" pitchFamily="34" charset="0"/>
                <a:cs typeface="Arial" panose="020B0604020202020204" pitchFamily="34" charset="0"/>
              </a:defRPr>
            </a:lvl1pPr>
          </a:lstStyle>
          <a:p>
            <a:fld id="{007ACD57-2BBE-45FC-B065-2411E86622FE}" type="slidenum">
              <a:rPr lang="en-US" smtClean="0"/>
              <a:pPr/>
              <a:t>‹#›</a:t>
            </a:fld>
            <a:endParaRPr lang="en-US"/>
          </a:p>
        </p:txBody>
      </p:sp>
      <p:sp>
        <p:nvSpPr>
          <p:cNvPr id="14" name="Rectangle 13">
            <a:extLst>
              <a:ext uri="{FF2B5EF4-FFF2-40B4-BE49-F238E27FC236}">
                <a16:creationId xmlns:a16="http://schemas.microsoft.com/office/drawing/2014/main" id="{5C7FD602-296B-411E-9ED8-8935DFBCD82B}"/>
              </a:ext>
            </a:extLst>
          </p:cNvPr>
          <p:cNvSpPr/>
          <p:nvPr userDrawn="1"/>
        </p:nvSpPr>
        <p:spPr>
          <a:xfrm>
            <a:off x="0" y="6597384"/>
            <a:ext cx="12192000" cy="288000"/>
          </a:xfrm>
          <a:prstGeom prst="rect">
            <a:avLst/>
          </a:prstGeom>
          <a:solidFill>
            <a:srgbClr val="025B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a16="http://schemas.microsoft.com/office/drawing/2014/main" id="{44E88F83-9762-4A75-BB32-90A68AB5688E}"/>
              </a:ext>
            </a:extLst>
          </p:cNvPr>
          <p:cNvSpPr/>
          <p:nvPr userDrawn="1"/>
        </p:nvSpPr>
        <p:spPr>
          <a:xfrm>
            <a:off x="-12254" y="6525344"/>
            <a:ext cx="12216507" cy="43200"/>
          </a:xfrm>
          <a:prstGeom prst="rect">
            <a:avLst/>
          </a:prstGeom>
          <a:solidFill>
            <a:srgbClr val="3256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latin typeface="+mj-lt"/>
            </a:endParaRPr>
          </a:p>
        </p:txBody>
      </p:sp>
      <p:pic>
        <p:nvPicPr>
          <p:cNvPr id="7" name="Picture 6"/>
          <p:cNvPicPr>
            <a:picLocks noChangeAspect="1"/>
          </p:cNvPicPr>
          <p:nvPr userDrawn="1"/>
        </p:nvPicPr>
        <p:blipFill>
          <a:blip r:embed="rId8">
            <a:extLst>
              <a:ext uri="{BEBA8EAE-BF5A-486C-A8C5-ECC9F3942E4B}">
                <a14:imgProps xmlns:a14="http://schemas.microsoft.com/office/drawing/2010/main">
                  <a14:imgLayer r:embed="rId9">
                    <a14:imgEffect>
                      <a14:backgroundRemoval t="0" b="100000" l="816" r="97823">
                        <a14:foregroundMark x1="35238" y1="9558" x2="92381" y2="62246"/>
                        <a14:foregroundMark x1="91701" y1="6093" x2="22313" y2="86380"/>
                        <a14:foregroundMark x1="30068" y1="6691" x2="34558" y2="67384"/>
                        <a14:foregroundMark x1="34558" y1="5854" x2="75918" y2="8124"/>
                        <a14:foregroundMark x1="52925" y1="12306" x2="84626" y2="5018"/>
                        <a14:foregroundMark x1="68435" y1="19713" x2="85986" y2="48387"/>
                        <a14:foregroundMark x1="71020" y1="16846" x2="84354" y2="37634"/>
                        <a14:foregroundMark x1="91429" y1="6332" x2="90476" y2="69654"/>
                        <a14:foregroundMark x1="86531" y1="15771" x2="78231" y2="42413"/>
                        <a14:foregroundMark x1="45170" y1="29391" x2="50748" y2="79809"/>
                        <a14:foregroundMark x1="75646" y1="38471" x2="40408" y2="76703"/>
                        <a14:foregroundMark x1="37823" y1="90681" x2="74286" y2="81840"/>
                        <a14:foregroundMark x1="83673" y1="57706" x2="79184" y2="83035"/>
                        <a14:foregroundMark x1="48844" y1="95221" x2="77143" y2="84707"/>
                        <a14:foregroundMark x1="18776" y1="31900" x2="12653" y2="68817"/>
                        <a14:foregroundMark x1="23537" y1="25687" x2="6395" y2="46953"/>
                        <a14:foregroundMark x1="7075" y1="53524" x2="18095" y2="81601"/>
                        <a14:foregroundMark x1="6122" y1="51254" x2="7755" y2="68817"/>
                        <a14:foregroundMark x1="22585" y1="87216" x2="38503" y2="90323"/>
                      </a14:backgroundRemoval>
                    </a14:imgEffect>
                  </a14:imgLayer>
                </a14:imgProps>
              </a:ext>
            </a:extLst>
          </a:blip>
          <a:stretch>
            <a:fillRect/>
          </a:stretch>
        </p:blipFill>
        <p:spPr>
          <a:xfrm>
            <a:off x="10961174" y="231653"/>
            <a:ext cx="838200" cy="954521"/>
          </a:xfrm>
          <a:prstGeom prst="rect">
            <a:avLst/>
          </a:prstGeom>
        </p:spPr>
      </p:pic>
    </p:spTree>
    <p:extLst>
      <p:ext uri="{BB962C8B-B14F-4D97-AF65-F5344CB8AC3E}">
        <p14:creationId xmlns:p14="http://schemas.microsoft.com/office/powerpoint/2010/main" val="2702352175"/>
      </p:ext>
    </p:extLst>
  </p:cSld>
  <p:clrMap bg1="lt1" tx1="dk1" bg2="lt2" tx2="dk2" accent1="accent1" accent2="accent2" accent3="accent3" accent4="accent4" accent5="accent5" accent6="accent6" hlink="hlink" folHlink="folHlink"/>
  <p:sldLayoutIdLst>
    <p:sldLayoutId id="2147483692" r:id="rId1"/>
    <p:sldLayoutId id="2147483693" r:id="rId2"/>
    <p:sldLayoutId id="2147483694" r:id="rId3"/>
    <p:sldLayoutId id="2147483695" r:id="rId4"/>
    <p:sldLayoutId id="2147483696" r:id="rId5"/>
    <p:sldLayoutId id="2147483698" r:id="rId6"/>
  </p:sldLayoutIdLst>
  <p:hf hdr="0" ftr="0" dt="0"/>
  <p:txStyles>
    <p:titleStyle>
      <a:lvl1pPr algn="just" defTabSz="914400" rtl="0" eaLnBrk="1" latinLnBrk="0" hangingPunct="1">
        <a:lnSpc>
          <a:spcPct val="120000"/>
        </a:lnSpc>
        <a:spcBef>
          <a:spcPts val="500"/>
        </a:spcBef>
        <a:buNone/>
        <a:defRPr sz="2000" b="1" kern="1200">
          <a:solidFill>
            <a:schemeClr val="tx1"/>
          </a:solidFill>
          <a:latin typeface="Arial" panose="020B0604020202020204" pitchFamily="34" charset="0"/>
          <a:ea typeface="+mj-ea"/>
          <a:cs typeface="Arial" panose="020B0604020202020204" pitchFamily="34" charset="0"/>
        </a:defRPr>
      </a:lvl1pPr>
    </p:titleStyle>
    <p:bodyStyle>
      <a:lvl1pPr marL="268288" indent="-268288" algn="just" defTabSz="914400" rtl="0" eaLnBrk="1" latinLnBrk="0" hangingPunct="1">
        <a:lnSpc>
          <a:spcPct val="120000"/>
        </a:lnSpc>
        <a:spcBef>
          <a:spcPts val="500"/>
        </a:spcBef>
        <a:buClr>
          <a:srgbClr val="0071BC"/>
        </a:buClr>
        <a:buSzPct val="120000"/>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1pPr>
      <a:lvl2pPr marL="544513" indent="-276225" algn="just" defTabSz="914400" rtl="0" eaLnBrk="1" latinLnBrk="0" hangingPunct="1">
        <a:lnSpc>
          <a:spcPct val="120000"/>
        </a:lnSpc>
        <a:spcBef>
          <a:spcPts val="500"/>
        </a:spcBef>
        <a:buClr>
          <a:srgbClr val="0071BC"/>
        </a:buClr>
        <a:buFont typeface="Wingdings" panose="05000000000000000000" pitchFamily="2" charset="2"/>
        <a:buChar char="§"/>
        <a:defRPr sz="1800" kern="1200">
          <a:solidFill>
            <a:schemeClr val="tx1"/>
          </a:solidFill>
          <a:latin typeface="Arial" panose="020B0604020202020204" pitchFamily="34" charset="0"/>
          <a:ea typeface="+mn-ea"/>
          <a:cs typeface="Arial" panose="020B0604020202020204" pitchFamily="34" charset="0"/>
        </a:defRPr>
      </a:lvl2pPr>
      <a:lvl3pPr marL="814388" indent="-269875" algn="just" defTabSz="914400" rtl="0" eaLnBrk="1" latinLnBrk="0" hangingPunct="1">
        <a:lnSpc>
          <a:spcPct val="120000"/>
        </a:lnSpc>
        <a:spcBef>
          <a:spcPts val="500"/>
        </a:spcBef>
        <a:buClr>
          <a:srgbClr val="0071BC"/>
        </a:buClr>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slideLayout" Target="../slideLayouts/slideLayout1.xml"/><Relationship Id="rId1" Type="http://schemas.openxmlformats.org/officeDocument/2006/relationships/tags" Target="../tags/tag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3.xml"/><Relationship Id="rId1" Type="http://schemas.openxmlformats.org/officeDocument/2006/relationships/tags" Target="../tags/tag3.xml"/></Relationships>
</file>

<file path=ppt/slides/_rels/slide20.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3.xml"/><Relationship Id="rId1" Type="http://schemas.openxmlformats.org/officeDocument/2006/relationships/vmlDrawing" Target="../drawings/vmlDrawing1.vml"/><Relationship Id="rId4" Type="http://schemas.openxmlformats.org/officeDocument/2006/relationships/image" Target="../media/image3.wmf"/></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5.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3.xml"/><Relationship Id="rId1" Type="http://schemas.openxmlformats.org/officeDocument/2006/relationships/tags" Target="../tags/tag4.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3.xml"/><Relationship Id="rId1" Type="http://schemas.openxmlformats.org/officeDocument/2006/relationships/tags" Target="../tags/tag5.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3.xml"/><Relationship Id="rId1" Type="http://schemas.openxmlformats.org/officeDocument/2006/relationships/tags" Target="../tags/tag6.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3.xml"/><Relationship Id="rId1" Type="http://schemas.openxmlformats.org/officeDocument/2006/relationships/tags" Target="../tags/tag7.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3.xml"/><Relationship Id="rId1" Type="http://schemas.openxmlformats.org/officeDocument/2006/relationships/tags" Target="../tags/tag8.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3.xml"/><Relationship Id="rId1" Type="http://schemas.openxmlformats.org/officeDocument/2006/relationships/tags" Target="../tags/tag9.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3.xml"/><Relationship Id="rId1" Type="http://schemas.openxmlformats.org/officeDocument/2006/relationships/tags" Target="../tags/tag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23900" y="1393561"/>
            <a:ext cx="10744200" cy="2387600"/>
          </a:xfrm>
        </p:spPr>
        <p:txBody>
          <a:bodyPr>
            <a:normAutofit/>
          </a:bodyPr>
          <a:lstStyle/>
          <a:p>
            <a:r>
              <a:rPr lang="en-US" dirty="0"/>
              <a:t>LAB 3</a:t>
            </a:r>
            <a:br>
              <a:rPr lang="en-US" dirty="0"/>
            </a:br>
            <a:r>
              <a:rPr lang="vi-VN" dirty="0"/>
              <a:t>GIẢI BÀI TẬP VỚI CẤU TRÚC </a:t>
            </a:r>
            <a:r>
              <a:rPr lang="en-US" dirty="0"/>
              <a:t>LẶP </a:t>
            </a:r>
            <a:r>
              <a:rPr lang="vi-VN" dirty="0"/>
              <a:t>– </a:t>
            </a:r>
            <a:br>
              <a:rPr lang="en-US" dirty="0"/>
            </a:br>
            <a:r>
              <a:rPr lang="vi-VN" dirty="0"/>
              <a:t>CÂU LỆNH </a:t>
            </a:r>
            <a:r>
              <a:rPr lang="en-US" dirty="0"/>
              <a:t>FOR</a:t>
            </a:r>
          </a:p>
        </p:txBody>
      </p:sp>
      <p:sp>
        <p:nvSpPr>
          <p:cNvPr id="3" name="Subtitle 2"/>
          <p:cNvSpPr>
            <a:spLocks noGrp="1"/>
          </p:cNvSpPr>
          <p:nvPr>
            <p:ph type="subTitle" idx="1"/>
          </p:nvPr>
        </p:nvSpPr>
        <p:spPr/>
        <p:txBody>
          <a:bodyPr/>
          <a:lstStyle/>
          <a:p>
            <a:r>
              <a:rPr lang="en-US" dirty="0" err="1"/>
              <a:t>Giảng</a:t>
            </a:r>
            <a:r>
              <a:rPr lang="en-US" dirty="0"/>
              <a:t> </a:t>
            </a:r>
            <a:r>
              <a:rPr lang="en-US" dirty="0" err="1"/>
              <a:t>viên</a:t>
            </a:r>
            <a:r>
              <a:rPr lang="en-US" dirty="0"/>
              <a:t>: Lê </a:t>
            </a:r>
            <a:r>
              <a:rPr lang="en-US" dirty="0" err="1"/>
              <a:t>Hằng</a:t>
            </a:r>
            <a:r>
              <a:rPr lang="en-US" dirty="0"/>
              <a:t> Anh</a:t>
            </a:r>
          </a:p>
        </p:txBody>
      </p:sp>
      <p:sp>
        <p:nvSpPr>
          <p:cNvPr id="4" name="Slide Number Placeholder 3"/>
          <p:cNvSpPr>
            <a:spLocks noGrp="1"/>
          </p:cNvSpPr>
          <p:nvPr>
            <p:ph type="sldNum" sz="quarter" idx="12"/>
          </p:nvPr>
        </p:nvSpPr>
        <p:spPr>
          <a:xfrm>
            <a:off x="9448800" y="6530975"/>
            <a:ext cx="2743200" cy="317500"/>
          </a:xfrm>
        </p:spPr>
        <p:txBody>
          <a:bodyPr/>
          <a:lstStyle/>
          <a:p>
            <a:fld id="{007ACD57-2BBE-45FC-B065-2411E86622FE}" type="slidenum">
              <a:rPr lang="en-US" smtClean="0"/>
              <a:pPr/>
              <a:t>1</a:t>
            </a:fld>
            <a:endParaRPr lang="en-US"/>
          </a:p>
        </p:txBody>
      </p:sp>
      <p:sp>
        <p:nvSpPr>
          <p:cNvPr id="5" name="Rectangle 4"/>
          <p:cNvSpPr/>
          <p:nvPr/>
        </p:nvSpPr>
        <p:spPr>
          <a:xfrm>
            <a:off x="4370153" y="476672"/>
            <a:ext cx="3451715" cy="369332"/>
          </a:xfrm>
          <a:prstGeom prst="rect">
            <a:avLst/>
          </a:prstGeom>
        </p:spPr>
        <p:txBody>
          <a:bodyPr wrap="none">
            <a:spAutoFit/>
          </a:bodyPr>
          <a:lstStyle/>
          <a:p>
            <a:pPr algn="ctr"/>
            <a:r>
              <a:rPr lang="en-US" b="1" dirty="0">
                <a:solidFill>
                  <a:schemeClr val="bg1"/>
                </a:solidFill>
              </a:rPr>
              <a:t>TÊN KHOA </a:t>
            </a:r>
            <a:r>
              <a:rPr lang="en-US" b="1" dirty="0" err="1">
                <a:solidFill>
                  <a:schemeClr val="bg1"/>
                </a:solidFill>
              </a:rPr>
              <a:t>KHOA</a:t>
            </a:r>
            <a:r>
              <a:rPr lang="en-US" b="1" dirty="0">
                <a:solidFill>
                  <a:schemeClr val="bg1"/>
                </a:solidFill>
              </a:rPr>
              <a:t> HỌC ỨNG DỤNG</a:t>
            </a:r>
            <a:endParaRPr lang="vi-VN" b="1" dirty="0">
              <a:solidFill>
                <a:schemeClr val="bg1"/>
              </a:solidFill>
            </a:endParaRPr>
          </a:p>
        </p:txBody>
      </p:sp>
    </p:spTree>
    <p:custDataLst>
      <p:tags r:id="rId1"/>
    </p:custDataLst>
    <p:extLst>
      <p:ext uri="{BB962C8B-B14F-4D97-AF65-F5344CB8AC3E}">
        <p14:creationId xmlns:p14="http://schemas.microsoft.com/office/powerpoint/2010/main" val="28644219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HƯỚNG DẪN GIẢI BÀI TẬP MẪU</a:t>
            </a:r>
          </a:p>
        </p:txBody>
      </p:sp>
      <p:sp>
        <p:nvSpPr>
          <p:cNvPr id="3" name="Content Placeholder 2"/>
          <p:cNvSpPr>
            <a:spLocks noGrp="1"/>
          </p:cNvSpPr>
          <p:nvPr>
            <p:ph idx="1"/>
          </p:nvPr>
        </p:nvSpPr>
        <p:spPr/>
        <p:txBody>
          <a:bodyPr/>
          <a:lstStyle/>
          <a:p>
            <a:pPr marL="0" indent="0">
              <a:spcBef>
                <a:spcPts val="725"/>
              </a:spcBef>
              <a:spcAft>
                <a:spcPts val="725"/>
              </a:spcAft>
              <a:buNone/>
            </a:pPr>
            <a:r>
              <a:rPr lang="en-US" altLang="en-US" b="1" dirty="0" err="1">
                <a:ea typeface="Arial" charset="0"/>
              </a:rPr>
              <a:t>Bài</a:t>
            </a:r>
            <a:r>
              <a:rPr lang="en-US" altLang="en-US" b="1" dirty="0">
                <a:ea typeface="Arial" charset="0"/>
              </a:rPr>
              <a:t> 1:</a:t>
            </a:r>
          </a:p>
          <a:p>
            <a:pPr marL="0" indent="0">
              <a:spcBef>
                <a:spcPts val="725"/>
              </a:spcBef>
              <a:spcAft>
                <a:spcPts val="725"/>
              </a:spcAft>
              <a:buNone/>
            </a:pPr>
            <a:r>
              <a:rPr lang="en-US" altLang="en-US" dirty="0" err="1">
                <a:ea typeface="Arial" charset="0"/>
              </a:rPr>
              <a:t>Viết</a:t>
            </a:r>
            <a:r>
              <a:rPr lang="en-US" altLang="en-US" dirty="0">
                <a:ea typeface="Arial" charset="0"/>
              </a:rPr>
              <a:t> </a:t>
            </a:r>
            <a:r>
              <a:rPr lang="en-US" altLang="en-US" dirty="0" err="1">
                <a:ea typeface="Arial" charset="0"/>
              </a:rPr>
              <a:t>chương</a:t>
            </a:r>
            <a:r>
              <a:rPr lang="en-US" altLang="en-US" dirty="0">
                <a:ea typeface="Arial" charset="0"/>
              </a:rPr>
              <a:t> </a:t>
            </a:r>
            <a:r>
              <a:rPr lang="en-US" altLang="en-US" dirty="0" err="1">
                <a:ea typeface="Arial" charset="0"/>
              </a:rPr>
              <a:t>trình</a:t>
            </a:r>
            <a:r>
              <a:rPr lang="en-US" altLang="en-US" dirty="0">
                <a:ea typeface="Arial" charset="0"/>
              </a:rPr>
              <a:t> </a:t>
            </a:r>
            <a:r>
              <a:rPr lang="en-US" altLang="en-US" dirty="0" err="1">
                <a:ea typeface="Arial" charset="0"/>
              </a:rPr>
              <a:t>tính</a:t>
            </a:r>
            <a:r>
              <a:rPr lang="en-US" altLang="en-US" dirty="0">
                <a:ea typeface="Arial" charset="0"/>
              </a:rPr>
              <a:t> </a:t>
            </a:r>
            <a:r>
              <a:rPr lang="en-US" altLang="en-US" dirty="0" err="1">
                <a:ea typeface="Arial" charset="0"/>
              </a:rPr>
              <a:t>tổng</a:t>
            </a:r>
            <a:r>
              <a:rPr lang="en-US" altLang="en-US" dirty="0">
                <a:ea typeface="Arial" charset="0"/>
              </a:rPr>
              <a:t> </a:t>
            </a:r>
            <a:r>
              <a:rPr lang="en-US" altLang="en-US" dirty="0" err="1">
                <a:ea typeface="Arial" charset="0"/>
              </a:rPr>
              <a:t>của</a:t>
            </a:r>
            <a:r>
              <a:rPr lang="en-US" altLang="en-US" dirty="0">
                <a:ea typeface="Arial" charset="0"/>
              </a:rPr>
              <a:t> </a:t>
            </a:r>
            <a:r>
              <a:rPr lang="en-US" altLang="en-US" dirty="0" err="1">
                <a:ea typeface="Arial" charset="0"/>
              </a:rPr>
              <a:t>dãy</a:t>
            </a:r>
            <a:r>
              <a:rPr lang="en-US" altLang="en-US" dirty="0">
                <a:ea typeface="Arial" charset="0"/>
              </a:rPr>
              <a:t> </a:t>
            </a:r>
            <a:r>
              <a:rPr lang="en-US" altLang="en-US" dirty="0" err="1">
                <a:ea typeface="Arial" charset="0"/>
              </a:rPr>
              <a:t>các</a:t>
            </a:r>
            <a:r>
              <a:rPr lang="en-US" altLang="en-US" dirty="0">
                <a:ea typeface="Arial" charset="0"/>
              </a:rPr>
              <a:t> </a:t>
            </a:r>
            <a:r>
              <a:rPr lang="en-US" altLang="en-US" dirty="0" err="1">
                <a:ea typeface="Arial" charset="0"/>
              </a:rPr>
              <a:t>số</a:t>
            </a:r>
            <a:r>
              <a:rPr lang="en-US" altLang="en-US" dirty="0">
                <a:ea typeface="Arial" charset="0"/>
              </a:rPr>
              <a:t> </a:t>
            </a:r>
            <a:r>
              <a:rPr lang="en-US" altLang="en-US" dirty="0" err="1">
                <a:ea typeface="Arial" charset="0"/>
              </a:rPr>
              <a:t>từ</a:t>
            </a:r>
            <a:r>
              <a:rPr lang="en-US" altLang="en-US" dirty="0">
                <a:ea typeface="Arial" charset="0"/>
              </a:rPr>
              <a:t> 1 </a:t>
            </a:r>
            <a:r>
              <a:rPr lang="en-US" altLang="en-US" dirty="0" err="1">
                <a:ea typeface="Arial" charset="0"/>
              </a:rPr>
              <a:t>đến</a:t>
            </a:r>
            <a:r>
              <a:rPr lang="en-US" altLang="en-US" dirty="0">
                <a:ea typeface="Arial" charset="0"/>
              </a:rPr>
              <a:t> 200.</a:t>
            </a:r>
          </a:p>
        </p:txBody>
      </p:sp>
      <p:sp>
        <p:nvSpPr>
          <p:cNvPr id="4" name="Slide Number Placeholder 3"/>
          <p:cNvSpPr>
            <a:spLocks noGrp="1"/>
          </p:cNvSpPr>
          <p:nvPr>
            <p:ph type="sldNum" sz="quarter" idx="12"/>
          </p:nvPr>
        </p:nvSpPr>
        <p:spPr/>
        <p:txBody>
          <a:bodyPr/>
          <a:lstStyle/>
          <a:p>
            <a:fld id="{007ACD57-2BBE-45FC-B065-2411E86622FE}" type="slidenum">
              <a:rPr lang="en-US" smtClean="0"/>
              <a:t>10</a:t>
            </a:fld>
            <a:endParaRPr lang="en-US"/>
          </a:p>
        </p:txBody>
      </p:sp>
      <p:sp>
        <p:nvSpPr>
          <p:cNvPr id="5" name="Footer Placeholder 4"/>
          <p:cNvSpPr txBox="1">
            <a:spLocks/>
          </p:cNvSpPr>
          <p:nvPr/>
        </p:nvSpPr>
        <p:spPr>
          <a:xfrm>
            <a:off x="9696400" y="6597384"/>
            <a:ext cx="1368152" cy="288000"/>
          </a:xfrm>
          <a:prstGeom prst="rect">
            <a:avLst/>
          </a:prstGeom>
        </p:spPr>
        <p:txBody>
          <a:bodyPr vert="horz" lIns="91440" tIns="0" rIns="91440" bIns="0" rtlCol="0" anchor="ctr" anchorCtr="0"/>
          <a:lstStyle>
            <a:defPPr>
              <a:defRPr lang="en-US"/>
            </a:defPPr>
            <a:lvl1pPr algn="ctr"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GB" dirty="0" err="1">
                <a:latin typeface="Arial" panose="020B0604020202020204" pitchFamily="34" charset="0"/>
                <a:cs typeface="Arial" panose="020B0604020202020204" pitchFamily="34" charset="0"/>
              </a:rPr>
              <a:t>Chương</a:t>
            </a:r>
            <a:r>
              <a:rPr lang="en-GB" dirty="0">
                <a:latin typeface="Arial" panose="020B0604020202020204" pitchFamily="34" charset="0"/>
                <a:cs typeface="Arial" panose="020B0604020202020204" pitchFamily="34" charset="0"/>
              </a:rPr>
              <a:t>:</a:t>
            </a:r>
          </a:p>
        </p:txBody>
      </p:sp>
      <p:sp>
        <p:nvSpPr>
          <p:cNvPr id="6" name="Date Placeholder 3"/>
          <p:cNvSpPr txBox="1">
            <a:spLocks/>
          </p:cNvSpPr>
          <p:nvPr/>
        </p:nvSpPr>
        <p:spPr>
          <a:xfrm>
            <a:off x="335359" y="6597384"/>
            <a:ext cx="9361041" cy="288000"/>
          </a:xfrm>
          <a:prstGeom prst="rect">
            <a:avLst/>
          </a:prstGeom>
        </p:spPr>
        <p:txBody>
          <a:bodyPr vert="horz" lIns="91440" tIns="0" rIns="91440" bIns="0" rtlCol="0" anchor="ctr" anchorCtr="0"/>
          <a:lstStyle>
            <a:defPPr>
              <a:defRPr lang="en-US"/>
            </a:defPPr>
            <a:lvl1pPr algn="l"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US" dirty="0" err="1">
                <a:latin typeface="Arial" panose="020B0604020202020204" pitchFamily="34" charset="0"/>
                <a:cs typeface="Arial" panose="020B0604020202020204" pitchFamily="34" charset="0"/>
              </a:rPr>
              <a:t>Tên</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học</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phần</a:t>
            </a:r>
            <a:r>
              <a:rPr lang="en-US"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0786443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HƯỚNG DẪN GIẢI BÀI TẬP MẪU</a:t>
            </a:r>
          </a:p>
        </p:txBody>
      </p:sp>
      <p:sp>
        <p:nvSpPr>
          <p:cNvPr id="3" name="Content Placeholder 2"/>
          <p:cNvSpPr>
            <a:spLocks noGrp="1"/>
          </p:cNvSpPr>
          <p:nvPr>
            <p:ph idx="1"/>
          </p:nvPr>
        </p:nvSpPr>
        <p:spPr/>
        <p:txBody>
          <a:bodyPr/>
          <a:lstStyle/>
          <a:p>
            <a:pPr marL="0" indent="0">
              <a:spcBef>
                <a:spcPts val="725"/>
              </a:spcBef>
              <a:spcAft>
                <a:spcPts val="725"/>
              </a:spcAft>
              <a:buNone/>
            </a:pPr>
            <a:r>
              <a:rPr lang="en-US" altLang="en-US" b="1" dirty="0" err="1">
                <a:ea typeface="Arial" charset="0"/>
              </a:rPr>
              <a:t>Bài</a:t>
            </a:r>
            <a:r>
              <a:rPr lang="en-US" altLang="en-US" b="1" dirty="0">
                <a:ea typeface="Arial" charset="0"/>
              </a:rPr>
              <a:t> 2:</a:t>
            </a:r>
          </a:p>
          <a:p>
            <a:pPr marL="0" indent="0">
              <a:spcBef>
                <a:spcPts val="725"/>
              </a:spcBef>
              <a:spcAft>
                <a:spcPts val="725"/>
              </a:spcAft>
              <a:buNone/>
            </a:pPr>
            <a:r>
              <a:rPr lang="en-US" altLang="en-US" dirty="0" err="1">
                <a:ea typeface="Arial" charset="0"/>
              </a:rPr>
              <a:t>Viết</a:t>
            </a:r>
            <a:r>
              <a:rPr lang="en-US" altLang="en-US" dirty="0">
                <a:ea typeface="Arial" charset="0"/>
              </a:rPr>
              <a:t> </a:t>
            </a:r>
            <a:r>
              <a:rPr lang="en-US" altLang="en-US" dirty="0" err="1">
                <a:ea typeface="Arial" charset="0"/>
              </a:rPr>
              <a:t>chương</a:t>
            </a:r>
            <a:r>
              <a:rPr lang="en-US" altLang="en-US" dirty="0">
                <a:ea typeface="Arial" charset="0"/>
              </a:rPr>
              <a:t> </a:t>
            </a:r>
            <a:r>
              <a:rPr lang="en-US" altLang="en-US" dirty="0" err="1">
                <a:ea typeface="Arial" charset="0"/>
              </a:rPr>
              <a:t>trình</a:t>
            </a:r>
            <a:r>
              <a:rPr lang="en-US" altLang="en-US" dirty="0">
                <a:ea typeface="Arial" charset="0"/>
              </a:rPr>
              <a:t> in ra </a:t>
            </a:r>
            <a:r>
              <a:rPr lang="en-US" altLang="en-US" dirty="0" err="1">
                <a:ea typeface="Arial" charset="0"/>
              </a:rPr>
              <a:t>màn</a:t>
            </a:r>
            <a:r>
              <a:rPr lang="en-US" altLang="en-US" dirty="0">
                <a:ea typeface="Arial" charset="0"/>
              </a:rPr>
              <a:t> </a:t>
            </a:r>
            <a:r>
              <a:rPr lang="en-US" altLang="en-US" dirty="0" err="1">
                <a:ea typeface="Arial" charset="0"/>
              </a:rPr>
              <a:t>hình</a:t>
            </a:r>
            <a:r>
              <a:rPr lang="en-US" altLang="en-US" dirty="0">
                <a:ea typeface="Arial" charset="0"/>
              </a:rPr>
              <a:t> </a:t>
            </a:r>
            <a:r>
              <a:rPr lang="en-US" altLang="en-US" dirty="0" err="1">
                <a:ea typeface="Arial" charset="0"/>
              </a:rPr>
              <a:t>dãy</a:t>
            </a:r>
            <a:r>
              <a:rPr lang="en-US" altLang="en-US" dirty="0">
                <a:ea typeface="Arial" charset="0"/>
              </a:rPr>
              <a:t> </a:t>
            </a:r>
            <a:r>
              <a:rPr lang="en-US" altLang="en-US" dirty="0" err="1">
                <a:ea typeface="Arial" charset="0"/>
              </a:rPr>
              <a:t>số</a:t>
            </a:r>
            <a:r>
              <a:rPr lang="en-US" altLang="en-US" dirty="0">
                <a:ea typeface="Arial" charset="0"/>
              </a:rPr>
              <a:t> </a:t>
            </a:r>
            <a:r>
              <a:rPr lang="en-US" altLang="en-US" dirty="0" err="1">
                <a:ea typeface="Arial" charset="0"/>
              </a:rPr>
              <a:t>lẻ</a:t>
            </a:r>
            <a:r>
              <a:rPr lang="en-US" altLang="en-US" dirty="0">
                <a:ea typeface="Arial" charset="0"/>
              </a:rPr>
              <a:t> </a:t>
            </a:r>
            <a:r>
              <a:rPr lang="en-US" altLang="en-US" dirty="0" err="1">
                <a:ea typeface="Arial" charset="0"/>
              </a:rPr>
              <a:t>bé</a:t>
            </a:r>
            <a:r>
              <a:rPr lang="en-US" altLang="en-US" dirty="0">
                <a:ea typeface="Arial" charset="0"/>
              </a:rPr>
              <a:t> </a:t>
            </a:r>
            <a:r>
              <a:rPr lang="en-US" altLang="en-US" dirty="0" err="1">
                <a:ea typeface="Arial" charset="0"/>
              </a:rPr>
              <a:t>hơn</a:t>
            </a:r>
            <a:r>
              <a:rPr lang="en-US" altLang="en-US" dirty="0">
                <a:ea typeface="Arial" charset="0"/>
              </a:rPr>
              <a:t> </a:t>
            </a:r>
            <a:r>
              <a:rPr lang="en-US" altLang="en-US" dirty="0" err="1">
                <a:ea typeface="Arial" charset="0"/>
              </a:rPr>
              <a:t>một</a:t>
            </a:r>
            <a:r>
              <a:rPr lang="en-US" altLang="en-US" dirty="0">
                <a:ea typeface="Arial" charset="0"/>
              </a:rPr>
              <a:t> </a:t>
            </a:r>
            <a:r>
              <a:rPr lang="en-US" altLang="en-US" dirty="0" err="1">
                <a:ea typeface="Arial" charset="0"/>
              </a:rPr>
              <a:t>số</a:t>
            </a:r>
            <a:r>
              <a:rPr lang="en-US" altLang="en-US" dirty="0">
                <a:ea typeface="Arial" charset="0"/>
              </a:rPr>
              <a:t> n </a:t>
            </a:r>
            <a:r>
              <a:rPr lang="en-US" altLang="en-US" dirty="0" err="1">
                <a:ea typeface="Arial" charset="0"/>
              </a:rPr>
              <a:t>nào</a:t>
            </a:r>
            <a:r>
              <a:rPr lang="en-US" altLang="en-US" dirty="0">
                <a:ea typeface="Arial" charset="0"/>
              </a:rPr>
              <a:t> </a:t>
            </a:r>
            <a:r>
              <a:rPr lang="en-US" altLang="en-US" dirty="0" err="1">
                <a:ea typeface="Arial" charset="0"/>
              </a:rPr>
              <a:t>đó</a:t>
            </a:r>
            <a:r>
              <a:rPr lang="en-US" altLang="en-US" dirty="0">
                <a:ea typeface="Arial" charset="0"/>
              </a:rPr>
              <a:t> </a:t>
            </a:r>
            <a:r>
              <a:rPr lang="en-US" altLang="en-US" dirty="0" err="1">
                <a:ea typeface="Arial" charset="0"/>
              </a:rPr>
              <a:t>được</a:t>
            </a:r>
            <a:r>
              <a:rPr lang="en-US" altLang="en-US" dirty="0">
                <a:ea typeface="Arial" charset="0"/>
              </a:rPr>
              <a:t> </a:t>
            </a:r>
            <a:r>
              <a:rPr lang="en-US" altLang="en-US" dirty="0" err="1">
                <a:ea typeface="Arial" charset="0"/>
              </a:rPr>
              <a:t>nhập</a:t>
            </a:r>
            <a:r>
              <a:rPr lang="en-US" altLang="en-US" dirty="0">
                <a:ea typeface="Arial" charset="0"/>
              </a:rPr>
              <a:t> </a:t>
            </a:r>
            <a:r>
              <a:rPr lang="en-US" altLang="en-US" dirty="0" err="1">
                <a:ea typeface="Arial" charset="0"/>
              </a:rPr>
              <a:t>vào</a:t>
            </a:r>
            <a:r>
              <a:rPr lang="en-US" altLang="en-US" dirty="0">
                <a:ea typeface="Arial" charset="0"/>
              </a:rPr>
              <a:t> </a:t>
            </a:r>
            <a:r>
              <a:rPr lang="en-US" altLang="en-US" dirty="0" err="1">
                <a:ea typeface="Arial" charset="0"/>
              </a:rPr>
              <a:t>từ</a:t>
            </a:r>
            <a:r>
              <a:rPr lang="en-US" altLang="en-US" dirty="0">
                <a:ea typeface="Arial" charset="0"/>
              </a:rPr>
              <a:t> </a:t>
            </a:r>
            <a:r>
              <a:rPr lang="en-US" altLang="en-US" dirty="0" err="1">
                <a:ea typeface="Arial" charset="0"/>
              </a:rPr>
              <a:t>bàn</a:t>
            </a:r>
            <a:r>
              <a:rPr lang="en-US" altLang="en-US" dirty="0">
                <a:ea typeface="Arial" charset="0"/>
              </a:rPr>
              <a:t> </a:t>
            </a:r>
            <a:r>
              <a:rPr lang="en-US" altLang="en-US" dirty="0" err="1">
                <a:ea typeface="Arial" charset="0"/>
              </a:rPr>
              <a:t>phím</a:t>
            </a:r>
            <a:endParaRPr lang="en-US" altLang="en-US" dirty="0">
              <a:ea typeface="Arial" charset="0"/>
            </a:endParaRPr>
          </a:p>
        </p:txBody>
      </p:sp>
      <p:sp>
        <p:nvSpPr>
          <p:cNvPr id="4" name="Slide Number Placeholder 3"/>
          <p:cNvSpPr>
            <a:spLocks noGrp="1"/>
          </p:cNvSpPr>
          <p:nvPr>
            <p:ph type="sldNum" sz="quarter" idx="12"/>
          </p:nvPr>
        </p:nvSpPr>
        <p:spPr/>
        <p:txBody>
          <a:bodyPr/>
          <a:lstStyle/>
          <a:p>
            <a:fld id="{007ACD57-2BBE-45FC-B065-2411E86622FE}" type="slidenum">
              <a:rPr lang="en-US" smtClean="0"/>
              <a:t>11</a:t>
            </a:fld>
            <a:endParaRPr lang="en-US"/>
          </a:p>
        </p:txBody>
      </p:sp>
      <p:sp>
        <p:nvSpPr>
          <p:cNvPr id="5" name="Footer Placeholder 4"/>
          <p:cNvSpPr txBox="1">
            <a:spLocks/>
          </p:cNvSpPr>
          <p:nvPr/>
        </p:nvSpPr>
        <p:spPr>
          <a:xfrm>
            <a:off x="9696400" y="6597384"/>
            <a:ext cx="1368152" cy="288000"/>
          </a:xfrm>
          <a:prstGeom prst="rect">
            <a:avLst/>
          </a:prstGeom>
        </p:spPr>
        <p:txBody>
          <a:bodyPr vert="horz" lIns="91440" tIns="0" rIns="91440" bIns="0" rtlCol="0" anchor="ctr" anchorCtr="0"/>
          <a:lstStyle>
            <a:defPPr>
              <a:defRPr lang="en-US"/>
            </a:defPPr>
            <a:lvl1pPr algn="ctr"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GB" dirty="0" err="1">
                <a:latin typeface="Arial" panose="020B0604020202020204" pitchFamily="34" charset="0"/>
                <a:cs typeface="Arial" panose="020B0604020202020204" pitchFamily="34" charset="0"/>
              </a:rPr>
              <a:t>Chương</a:t>
            </a:r>
            <a:r>
              <a:rPr lang="en-GB" dirty="0">
                <a:latin typeface="Arial" panose="020B0604020202020204" pitchFamily="34" charset="0"/>
                <a:cs typeface="Arial" panose="020B0604020202020204" pitchFamily="34" charset="0"/>
              </a:rPr>
              <a:t>:</a:t>
            </a:r>
          </a:p>
        </p:txBody>
      </p:sp>
      <p:sp>
        <p:nvSpPr>
          <p:cNvPr id="6" name="Date Placeholder 3"/>
          <p:cNvSpPr txBox="1">
            <a:spLocks/>
          </p:cNvSpPr>
          <p:nvPr/>
        </p:nvSpPr>
        <p:spPr>
          <a:xfrm>
            <a:off x="335359" y="6597384"/>
            <a:ext cx="9361041" cy="288000"/>
          </a:xfrm>
          <a:prstGeom prst="rect">
            <a:avLst/>
          </a:prstGeom>
        </p:spPr>
        <p:txBody>
          <a:bodyPr vert="horz" lIns="91440" tIns="0" rIns="91440" bIns="0" rtlCol="0" anchor="ctr" anchorCtr="0"/>
          <a:lstStyle>
            <a:defPPr>
              <a:defRPr lang="en-US"/>
            </a:defPPr>
            <a:lvl1pPr algn="l"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US" dirty="0" err="1">
                <a:latin typeface="Arial" panose="020B0604020202020204" pitchFamily="34" charset="0"/>
                <a:cs typeface="Arial" panose="020B0604020202020204" pitchFamily="34" charset="0"/>
              </a:rPr>
              <a:t>Tên</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học</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phần</a:t>
            </a:r>
            <a:r>
              <a:rPr lang="en-US"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448081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HƯỚNG DẪN GIẢI BÀI TẬP MẪU</a:t>
            </a:r>
          </a:p>
        </p:txBody>
      </p:sp>
      <p:sp>
        <p:nvSpPr>
          <p:cNvPr id="3" name="Content Placeholder 2"/>
          <p:cNvSpPr>
            <a:spLocks noGrp="1"/>
          </p:cNvSpPr>
          <p:nvPr>
            <p:ph idx="1"/>
          </p:nvPr>
        </p:nvSpPr>
        <p:spPr>
          <a:xfrm>
            <a:off x="392626" y="1371600"/>
            <a:ext cx="11406748" cy="5029199"/>
          </a:xfrm>
        </p:spPr>
        <p:txBody>
          <a:bodyPr>
            <a:normAutofit/>
          </a:bodyPr>
          <a:lstStyle/>
          <a:p>
            <a:pPr marL="0" indent="0">
              <a:spcBef>
                <a:spcPts val="725"/>
              </a:spcBef>
              <a:spcAft>
                <a:spcPts val="725"/>
              </a:spcAft>
              <a:buNone/>
            </a:pPr>
            <a:r>
              <a:rPr lang="en-US" altLang="en-US" b="1" dirty="0" err="1">
                <a:ea typeface="Arial" charset="0"/>
              </a:rPr>
              <a:t>Bài</a:t>
            </a:r>
            <a:r>
              <a:rPr lang="en-US" altLang="en-US" b="1" dirty="0">
                <a:ea typeface="Arial" charset="0"/>
              </a:rPr>
              <a:t> 3:</a:t>
            </a:r>
          </a:p>
          <a:p>
            <a:pPr marL="0" indent="0">
              <a:spcBef>
                <a:spcPts val="725"/>
              </a:spcBef>
              <a:spcAft>
                <a:spcPts val="725"/>
              </a:spcAft>
              <a:buNone/>
            </a:pPr>
            <a:r>
              <a:rPr lang="vi-VN" altLang="en-US" dirty="0">
                <a:ea typeface="Arial" charset="0"/>
              </a:rPr>
              <a:t>Viết chương trình </a:t>
            </a:r>
            <a:r>
              <a:rPr lang="en-US" altLang="en-US" dirty="0" err="1">
                <a:ea typeface="Arial" charset="0"/>
              </a:rPr>
              <a:t>tính</a:t>
            </a:r>
            <a:r>
              <a:rPr lang="en-US" altLang="en-US" dirty="0">
                <a:ea typeface="Arial" charset="0"/>
              </a:rPr>
              <a:t> </a:t>
            </a:r>
            <a:r>
              <a:rPr lang="en-US" altLang="en-US" dirty="0" err="1">
                <a:ea typeface="Arial" charset="0"/>
              </a:rPr>
              <a:t>tổng</a:t>
            </a:r>
            <a:r>
              <a:rPr lang="en-US" altLang="en-US" dirty="0">
                <a:ea typeface="Arial" charset="0"/>
              </a:rPr>
              <a:t> </a:t>
            </a:r>
            <a:r>
              <a:rPr lang="en-US" altLang="en-US" dirty="0" err="1">
                <a:ea typeface="Arial" charset="0"/>
              </a:rPr>
              <a:t>các</a:t>
            </a:r>
            <a:r>
              <a:rPr lang="en-US" altLang="en-US" dirty="0">
                <a:ea typeface="Arial" charset="0"/>
              </a:rPr>
              <a:t> </a:t>
            </a:r>
            <a:r>
              <a:rPr lang="en-US" altLang="en-US" dirty="0" err="1">
                <a:ea typeface="Arial" charset="0"/>
              </a:rPr>
              <a:t>số</a:t>
            </a:r>
            <a:r>
              <a:rPr lang="en-US" altLang="en-US" dirty="0">
                <a:ea typeface="Arial" charset="0"/>
              </a:rPr>
              <a:t> </a:t>
            </a:r>
            <a:r>
              <a:rPr lang="en-US" altLang="en-US" dirty="0" err="1">
                <a:ea typeface="Arial" charset="0"/>
              </a:rPr>
              <a:t>là</a:t>
            </a:r>
            <a:r>
              <a:rPr lang="en-US" altLang="en-US" dirty="0">
                <a:ea typeface="Arial" charset="0"/>
              </a:rPr>
              <a:t> </a:t>
            </a:r>
            <a:r>
              <a:rPr lang="en-US" altLang="en-US" dirty="0" err="1">
                <a:ea typeface="Arial" charset="0"/>
              </a:rPr>
              <a:t>bội</a:t>
            </a:r>
            <a:r>
              <a:rPr lang="en-US" altLang="en-US" dirty="0">
                <a:ea typeface="Arial" charset="0"/>
              </a:rPr>
              <a:t> </a:t>
            </a:r>
            <a:r>
              <a:rPr lang="en-US" altLang="en-US" dirty="0" err="1">
                <a:ea typeface="Arial" charset="0"/>
              </a:rPr>
              <a:t>của</a:t>
            </a:r>
            <a:r>
              <a:rPr lang="en-US" altLang="en-US" dirty="0">
                <a:ea typeface="Arial" charset="0"/>
              </a:rPr>
              <a:t> 3 </a:t>
            </a:r>
            <a:r>
              <a:rPr lang="en-US" altLang="en-US" dirty="0" err="1">
                <a:ea typeface="Arial" charset="0"/>
              </a:rPr>
              <a:t>nhưng</a:t>
            </a:r>
            <a:r>
              <a:rPr lang="en-US" altLang="en-US" dirty="0">
                <a:ea typeface="Arial" charset="0"/>
              </a:rPr>
              <a:t> </a:t>
            </a:r>
            <a:r>
              <a:rPr lang="en-US" altLang="en-US" dirty="0" err="1">
                <a:ea typeface="Arial" charset="0"/>
              </a:rPr>
              <a:t>không</a:t>
            </a:r>
            <a:r>
              <a:rPr lang="en-US" altLang="en-US" dirty="0">
                <a:ea typeface="Arial" charset="0"/>
              </a:rPr>
              <a:t> chia </a:t>
            </a:r>
            <a:r>
              <a:rPr lang="en-US" altLang="en-US" dirty="0" err="1">
                <a:ea typeface="Arial" charset="0"/>
              </a:rPr>
              <a:t>hết</a:t>
            </a:r>
            <a:r>
              <a:rPr lang="en-US" altLang="en-US" dirty="0">
                <a:ea typeface="Arial" charset="0"/>
              </a:rPr>
              <a:t> </a:t>
            </a:r>
            <a:r>
              <a:rPr lang="en-US" altLang="en-US" dirty="0" err="1">
                <a:ea typeface="Arial" charset="0"/>
              </a:rPr>
              <a:t>cho</a:t>
            </a:r>
            <a:r>
              <a:rPr lang="en-US" altLang="en-US" dirty="0">
                <a:ea typeface="Arial" charset="0"/>
              </a:rPr>
              <a:t> 5 </a:t>
            </a:r>
            <a:r>
              <a:rPr lang="en-US" altLang="en-US" dirty="0" err="1">
                <a:ea typeface="Arial" charset="0"/>
              </a:rPr>
              <a:t>trong</a:t>
            </a:r>
            <a:r>
              <a:rPr lang="en-US" altLang="en-US" dirty="0">
                <a:ea typeface="Arial" charset="0"/>
              </a:rPr>
              <a:t> </a:t>
            </a:r>
            <a:r>
              <a:rPr lang="en-US" altLang="en-US" dirty="0" err="1">
                <a:ea typeface="Arial" charset="0"/>
              </a:rPr>
              <a:t>khoảng</a:t>
            </a:r>
            <a:r>
              <a:rPr lang="en-US" altLang="en-US" dirty="0">
                <a:ea typeface="Arial" charset="0"/>
              </a:rPr>
              <a:t> </a:t>
            </a:r>
            <a:r>
              <a:rPr lang="en-US" altLang="en-US" dirty="0" err="1">
                <a:ea typeface="Arial" charset="0"/>
              </a:rPr>
              <a:t>đóng</a:t>
            </a:r>
            <a:r>
              <a:rPr lang="en-US" altLang="en-US" dirty="0">
                <a:ea typeface="Arial" charset="0"/>
              </a:rPr>
              <a:t> [1000,3000]</a:t>
            </a:r>
          </a:p>
        </p:txBody>
      </p:sp>
      <p:sp>
        <p:nvSpPr>
          <p:cNvPr id="4" name="Slide Number Placeholder 3"/>
          <p:cNvSpPr>
            <a:spLocks noGrp="1"/>
          </p:cNvSpPr>
          <p:nvPr>
            <p:ph type="sldNum" sz="quarter" idx="12"/>
          </p:nvPr>
        </p:nvSpPr>
        <p:spPr/>
        <p:txBody>
          <a:bodyPr/>
          <a:lstStyle/>
          <a:p>
            <a:fld id="{007ACD57-2BBE-45FC-B065-2411E86622FE}" type="slidenum">
              <a:rPr lang="en-US" smtClean="0"/>
              <a:t>12</a:t>
            </a:fld>
            <a:endParaRPr lang="en-US"/>
          </a:p>
        </p:txBody>
      </p:sp>
      <p:sp>
        <p:nvSpPr>
          <p:cNvPr id="5" name="Footer Placeholder 4"/>
          <p:cNvSpPr txBox="1">
            <a:spLocks/>
          </p:cNvSpPr>
          <p:nvPr/>
        </p:nvSpPr>
        <p:spPr>
          <a:xfrm>
            <a:off x="9696400" y="6597384"/>
            <a:ext cx="1368152" cy="288000"/>
          </a:xfrm>
          <a:prstGeom prst="rect">
            <a:avLst/>
          </a:prstGeom>
        </p:spPr>
        <p:txBody>
          <a:bodyPr vert="horz" lIns="91440" tIns="0" rIns="91440" bIns="0" rtlCol="0" anchor="ctr" anchorCtr="0"/>
          <a:lstStyle>
            <a:defPPr>
              <a:defRPr lang="en-US"/>
            </a:defPPr>
            <a:lvl1pPr algn="ctr"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GB" dirty="0" err="1">
                <a:latin typeface="Arial" panose="020B0604020202020204" pitchFamily="34" charset="0"/>
                <a:cs typeface="Arial" panose="020B0604020202020204" pitchFamily="34" charset="0"/>
              </a:rPr>
              <a:t>Chương</a:t>
            </a:r>
            <a:r>
              <a:rPr lang="en-GB" dirty="0">
                <a:latin typeface="Arial" panose="020B0604020202020204" pitchFamily="34" charset="0"/>
                <a:cs typeface="Arial" panose="020B0604020202020204" pitchFamily="34" charset="0"/>
              </a:rPr>
              <a:t>:</a:t>
            </a:r>
          </a:p>
        </p:txBody>
      </p:sp>
      <p:sp>
        <p:nvSpPr>
          <p:cNvPr id="6" name="Date Placeholder 3"/>
          <p:cNvSpPr txBox="1">
            <a:spLocks/>
          </p:cNvSpPr>
          <p:nvPr/>
        </p:nvSpPr>
        <p:spPr>
          <a:xfrm>
            <a:off x="335359" y="6597384"/>
            <a:ext cx="9361041" cy="288000"/>
          </a:xfrm>
          <a:prstGeom prst="rect">
            <a:avLst/>
          </a:prstGeom>
        </p:spPr>
        <p:txBody>
          <a:bodyPr vert="horz" lIns="91440" tIns="0" rIns="91440" bIns="0" rtlCol="0" anchor="ctr" anchorCtr="0"/>
          <a:lstStyle>
            <a:defPPr>
              <a:defRPr lang="en-US"/>
            </a:defPPr>
            <a:lvl1pPr algn="l"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US" dirty="0" err="1">
                <a:latin typeface="Arial" panose="020B0604020202020204" pitchFamily="34" charset="0"/>
                <a:cs typeface="Arial" panose="020B0604020202020204" pitchFamily="34" charset="0"/>
              </a:rPr>
              <a:t>Tên</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học</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phần</a:t>
            </a:r>
            <a:r>
              <a:rPr lang="en-US"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1197649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HƯỚNG DẪN GIẢI BÀI TẬP MẪU</a:t>
            </a:r>
          </a:p>
        </p:txBody>
      </p:sp>
      <p:sp>
        <p:nvSpPr>
          <p:cNvPr id="3" name="Content Placeholder 2"/>
          <p:cNvSpPr>
            <a:spLocks noGrp="1"/>
          </p:cNvSpPr>
          <p:nvPr>
            <p:ph idx="1"/>
          </p:nvPr>
        </p:nvSpPr>
        <p:spPr/>
        <p:txBody>
          <a:bodyPr/>
          <a:lstStyle/>
          <a:p>
            <a:pPr marL="0" indent="0">
              <a:spcBef>
                <a:spcPts val="725"/>
              </a:spcBef>
              <a:spcAft>
                <a:spcPts val="725"/>
              </a:spcAft>
              <a:buNone/>
            </a:pPr>
            <a:r>
              <a:rPr lang="en-US" altLang="en-US" b="1" dirty="0" err="1">
                <a:ea typeface="Arial" charset="0"/>
              </a:rPr>
              <a:t>Bài</a:t>
            </a:r>
            <a:r>
              <a:rPr lang="en-US" altLang="en-US" b="1" dirty="0">
                <a:ea typeface="Arial" charset="0"/>
              </a:rPr>
              <a:t> 4:</a:t>
            </a:r>
          </a:p>
          <a:p>
            <a:pPr marL="0" indent="0">
              <a:spcBef>
                <a:spcPts val="725"/>
              </a:spcBef>
              <a:spcAft>
                <a:spcPts val="725"/>
              </a:spcAft>
              <a:buNone/>
            </a:pPr>
            <a:r>
              <a:rPr lang="vi-VN" altLang="en-US" dirty="0">
                <a:ea typeface="Arial" charset="0"/>
              </a:rPr>
              <a:t>Viết chương trình </a:t>
            </a:r>
            <a:r>
              <a:rPr lang="en-US" altLang="en-US" dirty="0" err="1">
                <a:ea typeface="Arial" charset="0"/>
              </a:rPr>
              <a:t>tính</a:t>
            </a:r>
            <a:r>
              <a:rPr lang="en-US" altLang="en-US" dirty="0">
                <a:ea typeface="Arial" charset="0"/>
              </a:rPr>
              <a:t> n! (n </a:t>
            </a:r>
            <a:r>
              <a:rPr lang="en-US" altLang="en-US" dirty="0" err="1">
                <a:ea typeface="Arial" charset="0"/>
              </a:rPr>
              <a:t>nguyên</a:t>
            </a:r>
            <a:r>
              <a:rPr lang="en-US" altLang="en-US" dirty="0">
                <a:ea typeface="Arial" charset="0"/>
              </a:rPr>
              <a:t> </a:t>
            </a:r>
            <a:r>
              <a:rPr lang="en-US" altLang="en-US" dirty="0" err="1">
                <a:ea typeface="Arial" charset="0"/>
              </a:rPr>
              <a:t>dương</a:t>
            </a:r>
            <a:r>
              <a:rPr lang="en-US" altLang="en-US" dirty="0">
                <a:ea typeface="Arial" charset="0"/>
              </a:rPr>
              <a:t> </a:t>
            </a:r>
            <a:r>
              <a:rPr lang="en-US" altLang="en-US" dirty="0" err="1">
                <a:ea typeface="Arial" charset="0"/>
              </a:rPr>
              <a:t>nhập</a:t>
            </a:r>
            <a:r>
              <a:rPr lang="en-US" altLang="en-US" dirty="0">
                <a:ea typeface="Arial" charset="0"/>
              </a:rPr>
              <a:t> </a:t>
            </a:r>
            <a:r>
              <a:rPr lang="en-US" altLang="en-US" dirty="0" err="1">
                <a:ea typeface="Arial" charset="0"/>
              </a:rPr>
              <a:t>từ</a:t>
            </a:r>
            <a:r>
              <a:rPr lang="en-US" altLang="en-US" dirty="0">
                <a:ea typeface="Arial" charset="0"/>
              </a:rPr>
              <a:t> </a:t>
            </a:r>
            <a:r>
              <a:rPr lang="en-US" altLang="en-US" dirty="0" err="1">
                <a:ea typeface="Arial" charset="0"/>
              </a:rPr>
              <a:t>bàn</a:t>
            </a:r>
            <a:r>
              <a:rPr lang="en-US" altLang="en-US" dirty="0">
                <a:ea typeface="Arial" charset="0"/>
              </a:rPr>
              <a:t> </a:t>
            </a:r>
            <a:r>
              <a:rPr lang="en-US" altLang="en-US" dirty="0" err="1">
                <a:ea typeface="Arial" charset="0"/>
              </a:rPr>
              <a:t>phím</a:t>
            </a:r>
            <a:r>
              <a:rPr lang="en-US" altLang="en-US" dirty="0">
                <a:ea typeface="Arial" charset="0"/>
              </a:rPr>
              <a:t>)</a:t>
            </a:r>
          </a:p>
          <a:p>
            <a:pPr marL="0" indent="0">
              <a:spcBef>
                <a:spcPts val="725"/>
              </a:spcBef>
              <a:spcAft>
                <a:spcPts val="725"/>
              </a:spcAft>
              <a:buNone/>
            </a:pPr>
            <a:r>
              <a:rPr lang="en-US" altLang="en-US" dirty="0" err="1">
                <a:ea typeface="Arial" charset="0"/>
              </a:rPr>
              <a:t>Biết</a:t>
            </a:r>
            <a:r>
              <a:rPr lang="en-US" altLang="en-US" dirty="0">
                <a:ea typeface="Arial" charset="0"/>
              </a:rPr>
              <a:t> </a:t>
            </a:r>
            <a:r>
              <a:rPr lang="en-US" altLang="en-US" dirty="0" err="1">
                <a:ea typeface="Arial" charset="0"/>
              </a:rPr>
              <a:t>rằng</a:t>
            </a:r>
            <a:r>
              <a:rPr lang="en-US" altLang="en-US" dirty="0">
                <a:ea typeface="Arial" charset="0"/>
              </a:rPr>
              <a:t> n! = 1.2.3.4…(n-2).(n-1).n  (</a:t>
            </a:r>
            <a:r>
              <a:rPr lang="en-US" altLang="en-US" dirty="0" err="1">
                <a:ea typeface="Arial" charset="0"/>
              </a:rPr>
              <a:t>Tích</a:t>
            </a:r>
            <a:r>
              <a:rPr lang="en-US" altLang="en-US" dirty="0">
                <a:ea typeface="Arial" charset="0"/>
              </a:rPr>
              <a:t> </a:t>
            </a:r>
            <a:r>
              <a:rPr lang="en-US" altLang="en-US" dirty="0" err="1">
                <a:ea typeface="Arial" charset="0"/>
              </a:rPr>
              <a:t>các</a:t>
            </a:r>
            <a:r>
              <a:rPr lang="en-US" altLang="en-US" dirty="0">
                <a:ea typeface="Arial" charset="0"/>
              </a:rPr>
              <a:t> </a:t>
            </a:r>
            <a:r>
              <a:rPr lang="en-US" altLang="en-US" dirty="0" err="1">
                <a:ea typeface="Arial" charset="0"/>
              </a:rPr>
              <a:t>số</a:t>
            </a:r>
            <a:r>
              <a:rPr lang="en-US" altLang="en-US" dirty="0">
                <a:ea typeface="Arial" charset="0"/>
              </a:rPr>
              <a:t> </a:t>
            </a:r>
            <a:r>
              <a:rPr lang="en-US" altLang="en-US" dirty="0" err="1">
                <a:ea typeface="Arial" charset="0"/>
              </a:rPr>
              <a:t>từ</a:t>
            </a:r>
            <a:r>
              <a:rPr lang="en-US" altLang="en-US" dirty="0">
                <a:ea typeface="Arial" charset="0"/>
              </a:rPr>
              <a:t> 1 </a:t>
            </a:r>
            <a:r>
              <a:rPr lang="en-US" altLang="en-US" dirty="0" err="1">
                <a:ea typeface="Arial" charset="0"/>
              </a:rPr>
              <a:t>đến</a:t>
            </a:r>
            <a:r>
              <a:rPr lang="en-US" altLang="en-US" dirty="0">
                <a:ea typeface="Arial" charset="0"/>
              </a:rPr>
              <a:t> n)</a:t>
            </a:r>
          </a:p>
        </p:txBody>
      </p:sp>
      <p:sp>
        <p:nvSpPr>
          <p:cNvPr id="4" name="Slide Number Placeholder 3"/>
          <p:cNvSpPr>
            <a:spLocks noGrp="1"/>
          </p:cNvSpPr>
          <p:nvPr>
            <p:ph type="sldNum" sz="quarter" idx="12"/>
          </p:nvPr>
        </p:nvSpPr>
        <p:spPr/>
        <p:txBody>
          <a:bodyPr/>
          <a:lstStyle/>
          <a:p>
            <a:fld id="{007ACD57-2BBE-45FC-B065-2411E86622FE}" type="slidenum">
              <a:rPr lang="en-US" smtClean="0"/>
              <a:t>13</a:t>
            </a:fld>
            <a:endParaRPr lang="en-US"/>
          </a:p>
        </p:txBody>
      </p:sp>
      <p:sp>
        <p:nvSpPr>
          <p:cNvPr id="5" name="Footer Placeholder 4"/>
          <p:cNvSpPr txBox="1">
            <a:spLocks/>
          </p:cNvSpPr>
          <p:nvPr/>
        </p:nvSpPr>
        <p:spPr>
          <a:xfrm>
            <a:off x="9696400" y="6597384"/>
            <a:ext cx="1368152" cy="288000"/>
          </a:xfrm>
          <a:prstGeom prst="rect">
            <a:avLst/>
          </a:prstGeom>
        </p:spPr>
        <p:txBody>
          <a:bodyPr vert="horz" lIns="91440" tIns="0" rIns="91440" bIns="0" rtlCol="0" anchor="ctr" anchorCtr="0"/>
          <a:lstStyle>
            <a:defPPr>
              <a:defRPr lang="en-US"/>
            </a:defPPr>
            <a:lvl1pPr algn="ctr"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GB" dirty="0" err="1">
                <a:latin typeface="Arial" panose="020B0604020202020204" pitchFamily="34" charset="0"/>
                <a:cs typeface="Arial" panose="020B0604020202020204" pitchFamily="34" charset="0"/>
              </a:rPr>
              <a:t>Chương</a:t>
            </a:r>
            <a:r>
              <a:rPr lang="en-GB" dirty="0">
                <a:latin typeface="Arial" panose="020B0604020202020204" pitchFamily="34" charset="0"/>
                <a:cs typeface="Arial" panose="020B0604020202020204" pitchFamily="34" charset="0"/>
              </a:rPr>
              <a:t>:</a:t>
            </a:r>
          </a:p>
        </p:txBody>
      </p:sp>
      <p:sp>
        <p:nvSpPr>
          <p:cNvPr id="6" name="Date Placeholder 3"/>
          <p:cNvSpPr txBox="1">
            <a:spLocks/>
          </p:cNvSpPr>
          <p:nvPr/>
        </p:nvSpPr>
        <p:spPr>
          <a:xfrm>
            <a:off x="335359" y="6597384"/>
            <a:ext cx="9361041" cy="288000"/>
          </a:xfrm>
          <a:prstGeom prst="rect">
            <a:avLst/>
          </a:prstGeom>
        </p:spPr>
        <p:txBody>
          <a:bodyPr vert="horz" lIns="91440" tIns="0" rIns="91440" bIns="0" rtlCol="0" anchor="ctr" anchorCtr="0"/>
          <a:lstStyle>
            <a:defPPr>
              <a:defRPr lang="en-US"/>
            </a:defPPr>
            <a:lvl1pPr algn="l"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US" dirty="0" err="1">
                <a:latin typeface="Arial" panose="020B0604020202020204" pitchFamily="34" charset="0"/>
                <a:cs typeface="Arial" panose="020B0604020202020204" pitchFamily="34" charset="0"/>
              </a:rPr>
              <a:t>Tên</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học</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phần</a:t>
            </a:r>
            <a:r>
              <a:rPr lang="en-US"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1903132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HƯỚNG DẪN GIẢI BÀI TẬP MẪU</a:t>
            </a:r>
          </a:p>
        </p:txBody>
      </p:sp>
      <p:sp>
        <p:nvSpPr>
          <p:cNvPr id="3" name="Content Placeholder 2"/>
          <p:cNvSpPr>
            <a:spLocks noGrp="1"/>
          </p:cNvSpPr>
          <p:nvPr>
            <p:ph idx="1"/>
          </p:nvPr>
        </p:nvSpPr>
        <p:spPr/>
        <p:txBody>
          <a:bodyPr/>
          <a:lstStyle/>
          <a:p>
            <a:pPr marL="0" indent="0">
              <a:spcBef>
                <a:spcPts val="725"/>
              </a:spcBef>
              <a:spcAft>
                <a:spcPts val="725"/>
              </a:spcAft>
              <a:buNone/>
            </a:pPr>
            <a:r>
              <a:rPr lang="en-US" altLang="en-US" b="1" dirty="0" err="1">
                <a:ea typeface="Arial" charset="0"/>
              </a:rPr>
              <a:t>Bài</a:t>
            </a:r>
            <a:r>
              <a:rPr lang="en-US" altLang="en-US" b="1" dirty="0">
                <a:ea typeface="Arial" charset="0"/>
              </a:rPr>
              <a:t> 5:</a:t>
            </a:r>
          </a:p>
          <a:p>
            <a:pPr marL="0" indent="0">
              <a:spcBef>
                <a:spcPts val="725"/>
              </a:spcBef>
              <a:spcAft>
                <a:spcPts val="725"/>
              </a:spcAft>
              <a:buNone/>
            </a:pPr>
            <a:r>
              <a:rPr lang="en-US" altLang="en-US" dirty="0" err="1">
                <a:ea typeface="Arial" charset="0"/>
              </a:rPr>
              <a:t>Nhập</a:t>
            </a:r>
            <a:r>
              <a:rPr lang="en-US" altLang="en-US" dirty="0">
                <a:ea typeface="Arial" charset="0"/>
              </a:rPr>
              <a:t> </a:t>
            </a:r>
            <a:r>
              <a:rPr lang="en-US" altLang="en-US" dirty="0" err="1">
                <a:ea typeface="Arial" charset="0"/>
              </a:rPr>
              <a:t>vào</a:t>
            </a:r>
            <a:r>
              <a:rPr lang="en-US" altLang="en-US" dirty="0">
                <a:ea typeface="Arial" charset="0"/>
              </a:rPr>
              <a:t> </a:t>
            </a:r>
            <a:r>
              <a:rPr lang="en-US" altLang="en-US" dirty="0" err="1">
                <a:ea typeface="Arial" charset="0"/>
              </a:rPr>
              <a:t>một</a:t>
            </a:r>
            <a:r>
              <a:rPr lang="en-US" altLang="en-US" dirty="0">
                <a:ea typeface="Arial" charset="0"/>
              </a:rPr>
              <a:t> </a:t>
            </a:r>
            <a:r>
              <a:rPr lang="en-US" altLang="en-US" dirty="0" err="1">
                <a:ea typeface="Arial" charset="0"/>
              </a:rPr>
              <a:t>số</a:t>
            </a:r>
            <a:r>
              <a:rPr lang="en-US" altLang="en-US" dirty="0">
                <a:ea typeface="Arial" charset="0"/>
              </a:rPr>
              <a:t> </a:t>
            </a:r>
            <a:r>
              <a:rPr lang="en-US" altLang="en-US" dirty="0" err="1">
                <a:ea typeface="Arial" charset="0"/>
              </a:rPr>
              <a:t>có</a:t>
            </a:r>
            <a:r>
              <a:rPr lang="en-US" altLang="en-US" dirty="0">
                <a:ea typeface="Arial" charset="0"/>
              </a:rPr>
              <a:t> n </a:t>
            </a:r>
            <a:r>
              <a:rPr lang="en-US" altLang="en-US" dirty="0" err="1">
                <a:ea typeface="Arial" charset="0"/>
              </a:rPr>
              <a:t>chữ</a:t>
            </a:r>
            <a:r>
              <a:rPr lang="en-US" altLang="en-US" dirty="0">
                <a:ea typeface="Arial" charset="0"/>
              </a:rPr>
              <a:t> </a:t>
            </a:r>
            <a:r>
              <a:rPr lang="en-US" altLang="en-US" dirty="0" err="1">
                <a:ea typeface="Arial" charset="0"/>
              </a:rPr>
              <a:t>số</a:t>
            </a:r>
            <a:r>
              <a:rPr lang="en-US" altLang="en-US" dirty="0">
                <a:ea typeface="Arial" charset="0"/>
              </a:rPr>
              <a:t>, </a:t>
            </a:r>
            <a:r>
              <a:rPr lang="en-US" altLang="en-US" dirty="0" err="1">
                <a:ea typeface="Arial" charset="0"/>
              </a:rPr>
              <a:t>tính</a:t>
            </a:r>
            <a:r>
              <a:rPr lang="en-US" altLang="en-US" dirty="0">
                <a:ea typeface="Arial" charset="0"/>
              </a:rPr>
              <a:t> </a:t>
            </a:r>
            <a:r>
              <a:rPr lang="en-US" altLang="en-US" dirty="0" err="1">
                <a:ea typeface="Arial" charset="0"/>
              </a:rPr>
              <a:t>tổng</a:t>
            </a:r>
            <a:r>
              <a:rPr lang="en-US" altLang="en-US" dirty="0">
                <a:ea typeface="Arial" charset="0"/>
              </a:rPr>
              <a:t> </a:t>
            </a:r>
            <a:r>
              <a:rPr lang="en-US" altLang="en-US" dirty="0" err="1">
                <a:ea typeface="Arial" charset="0"/>
              </a:rPr>
              <a:t>các</a:t>
            </a:r>
            <a:r>
              <a:rPr lang="en-US" altLang="en-US" dirty="0">
                <a:ea typeface="Arial" charset="0"/>
              </a:rPr>
              <a:t> </a:t>
            </a:r>
            <a:r>
              <a:rPr lang="en-US" altLang="en-US" dirty="0" err="1">
                <a:ea typeface="Arial" charset="0"/>
              </a:rPr>
              <a:t>chữ</a:t>
            </a:r>
            <a:r>
              <a:rPr lang="en-US" altLang="en-US" dirty="0">
                <a:ea typeface="Arial" charset="0"/>
              </a:rPr>
              <a:t> </a:t>
            </a:r>
            <a:r>
              <a:rPr lang="en-US" altLang="en-US" dirty="0" err="1">
                <a:ea typeface="Arial" charset="0"/>
              </a:rPr>
              <a:t>số</a:t>
            </a:r>
            <a:r>
              <a:rPr lang="en-US" altLang="en-US" dirty="0">
                <a:ea typeface="Arial" charset="0"/>
              </a:rPr>
              <a:t> ở </a:t>
            </a:r>
            <a:r>
              <a:rPr lang="en-US" altLang="en-US" dirty="0" err="1">
                <a:ea typeface="Arial" charset="0"/>
              </a:rPr>
              <a:t>vị</a:t>
            </a:r>
            <a:r>
              <a:rPr lang="en-US" altLang="en-US" dirty="0">
                <a:ea typeface="Arial" charset="0"/>
              </a:rPr>
              <a:t> </a:t>
            </a:r>
            <a:r>
              <a:rPr lang="en-US" altLang="en-US" dirty="0" err="1">
                <a:ea typeface="Arial" charset="0"/>
              </a:rPr>
              <a:t>trí</a:t>
            </a:r>
            <a:r>
              <a:rPr lang="en-US" altLang="en-US" dirty="0">
                <a:ea typeface="Arial" charset="0"/>
              </a:rPr>
              <a:t> </a:t>
            </a:r>
            <a:r>
              <a:rPr lang="en-US" altLang="en-US" dirty="0" err="1">
                <a:ea typeface="Arial" charset="0"/>
              </a:rPr>
              <a:t>lẻ</a:t>
            </a:r>
            <a:r>
              <a:rPr lang="en-US" altLang="en-US" dirty="0">
                <a:ea typeface="Arial" charset="0"/>
              </a:rPr>
              <a:t>, </a:t>
            </a:r>
            <a:r>
              <a:rPr lang="en-US" altLang="en-US" dirty="0" err="1">
                <a:ea typeface="Arial" charset="0"/>
              </a:rPr>
              <a:t>tổng</a:t>
            </a:r>
            <a:r>
              <a:rPr lang="en-US" altLang="en-US" dirty="0">
                <a:ea typeface="Arial" charset="0"/>
              </a:rPr>
              <a:t> </a:t>
            </a:r>
            <a:r>
              <a:rPr lang="en-US" altLang="en-US" dirty="0" err="1">
                <a:ea typeface="Arial" charset="0"/>
              </a:rPr>
              <a:t>các</a:t>
            </a:r>
            <a:r>
              <a:rPr lang="en-US" altLang="en-US" dirty="0">
                <a:ea typeface="Arial" charset="0"/>
              </a:rPr>
              <a:t> </a:t>
            </a:r>
            <a:r>
              <a:rPr lang="en-US" altLang="en-US" dirty="0" err="1">
                <a:ea typeface="Arial" charset="0"/>
              </a:rPr>
              <a:t>chữ</a:t>
            </a:r>
            <a:r>
              <a:rPr lang="en-US" altLang="en-US" dirty="0">
                <a:ea typeface="Arial" charset="0"/>
              </a:rPr>
              <a:t> </a:t>
            </a:r>
            <a:r>
              <a:rPr lang="en-US" altLang="en-US" dirty="0" err="1">
                <a:ea typeface="Arial" charset="0"/>
              </a:rPr>
              <a:t>số</a:t>
            </a:r>
            <a:r>
              <a:rPr lang="en-US" altLang="en-US" dirty="0">
                <a:ea typeface="Arial" charset="0"/>
              </a:rPr>
              <a:t> ở </a:t>
            </a:r>
            <a:r>
              <a:rPr lang="en-US" altLang="en-US" dirty="0" err="1">
                <a:ea typeface="Arial" charset="0"/>
              </a:rPr>
              <a:t>vị</a:t>
            </a:r>
            <a:r>
              <a:rPr lang="en-US" altLang="en-US" dirty="0">
                <a:ea typeface="Arial" charset="0"/>
              </a:rPr>
              <a:t> </a:t>
            </a:r>
            <a:r>
              <a:rPr lang="en-US" altLang="en-US" dirty="0" err="1">
                <a:ea typeface="Arial" charset="0"/>
              </a:rPr>
              <a:t>trí</a:t>
            </a:r>
            <a:r>
              <a:rPr lang="en-US" altLang="en-US" dirty="0">
                <a:ea typeface="Arial" charset="0"/>
              </a:rPr>
              <a:t> </a:t>
            </a:r>
            <a:r>
              <a:rPr lang="en-US" altLang="en-US" dirty="0" err="1">
                <a:ea typeface="Arial" charset="0"/>
              </a:rPr>
              <a:t>chẵn</a:t>
            </a:r>
            <a:r>
              <a:rPr lang="en-US" altLang="en-US" dirty="0">
                <a:ea typeface="Arial" charset="0"/>
              </a:rPr>
              <a:t>, in </a:t>
            </a:r>
            <a:r>
              <a:rPr lang="en-US" altLang="en-US" dirty="0" err="1">
                <a:ea typeface="Arial" charset="0"/>
              </a:rPr>
              <a:t>kết</a:t>
            </a:r>
            <a:r>
              <a:rPr lang="en-US" altLang="en-US" dirty="0">
                <a:ea typeface="Arial" charset="0"/>
              </a:rPr>
              <a:t> </a:t>
            </a:r>
            <a:r>
              <a:rPr lang="en-US" altLang="en-US" dirty="0" err="1">
                <a:ea typeface="Arial" charset="0"/>
              </a:rPr>
              <a:t>quả</a:t>
            </a:r>
            <a:r>
              <a:rPr lang="en-US" altLang="en-US" dirty="0">
                <a:ea typeface="Arial" charset="0"/>
              </a:rPr>
              <a:t> ra </a:t>
            </a:r>
            <a:r>
              <a:rPr lang="en-US" altLang="en-US" dirty="0" err="1">
                <a:ea typeface="Arial" charset="0"/>
              </a:rPr>
              <a:t>màn</a:t>
            </a:r>
            <a:r>
              <a:rPr lang="en-US" altLang="en-US" dirty="0">
                <a:ea typeface="Arial" charset="0"/>
              </a:rPr>
              <a:t> </a:t>
            </a:r>
            <a:r>
              <a:rPr lang="en-US" altLang="en-US" dirty="0" err="1">
                <a:ea typeface="Arial" charset="0"/>
              </a:rPr>
              <a:t>hình</a:t>
            </a:r>
            <a:r>
              <a:rPr lang="en-US" altLang="en-US" dirty="0">
                <a:ea typeface="Arial" charset="0"/>
              </a:rPr>
              <a:t>.</a:t>
            </a:r>
          </a:p>
        </p:txBody>
      </p:sp>
      <p:sp>
        <p:nvSpPr>
          <p:cNvPr id="4" name="Slide Number Placeholder 3"/>
          <p:cNvSpPr>
            <a:spLocks noGrp="1"/>
          </p:cNvSpPr>
          <p:nvPr>
            <p:ph type="sldNum" sz="quarter" idx="12"/>
          </p:nvPr>
        </p:nvSpPr>
        <p:spPr/>
        <p:txBody>
          <a:bodyPr/>
          <a:lstStyle/>
          <a:p>
            <a:fld id="{007ACD57-2BBE-45FC-B065-2411E86622FE}" type="slidenum">
              <a:rPr lang="en-US" smtClean="0"/>
              <a:t>14</a:t>
            </a:fld>
            <a:endParaRPr lang="en-US"/>
          </a:p>
        </p:txBody>
      </p:sp>
      <p:sp>
        <p:nvSpPr>
          <p:cNvPr id="5" name="Footer Placeholder 4"/>
          <p:cNvSpPr txBox="1">
            <a:spLocks/>
          </p:cNvSpPr>
          <p:nvPr/>
        </p:nvSpPr>
        <p:spPr>
          <a:xfrm>
            <a:off x="9696400" y="6597384"/>
            <a:ext cx="1368152" cy="288000"/>
          </a:xfrm>
          <a:prstGeom prst="rect">
            <a:avLst/>
          </a:prstGeom>
        </p:spPr>
        <p:txBody>
          <a:bodyPr vert="horz" lIns="91440" tIns="0" rIns="91440" bIns="0" rtlCol="0" anchor="ctr" anchorCtr="0"/>
          <a:lstStyle>
            <a:defPPr>
              <a:defRPr lang="en-US"/>
            </a:defPPr>
            <a:lvl1pPr algn="ctr"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GB" dirty="0" err="1">
                <a:latin typeface="Arial" panose="020B0604020202020204" pitchFamily="34" charset="0"/>
                <a:cs typeface="Arial" panose="020B0604020202020204" pitchFamily="34" charset="0"/>
              </a:rPr>
              <a:t>Chương</a:t>
            </a:r>
            <a:r>
              <a:rPr lang="en-GB" dirty="0">
                <a:latin typeface="Arial" panose="020B0604020202020204" pitchFamily="34" charset="0"/>
                <a:cs typeface="Arial" panose="020B0604020202020204" pitchFamily="34" charset="0"/>
              </a:rPr>
              <a:t>:</a:t>
            </a:r>
          </a:p>
        </p:txBody>
      </p:sp>
      <p:sp>
        <p:nvSpPr>
          <p:cNvPr id="6" name="Date Placeholder 3"/>
          <p:cNvSpPr txBox="1">
            <a:spLocks/>
          </p:cNvSpPr>
          <p:nvPr/>
        </p:nvSpPr>
        <p:spPr>
          <a:xfrm>
            <a:off x="335359" y="6597384"/>
            <a:ext cx="9361041" cy="288000"/>
          </a:xfrm>
          <a:prstGeom prst="rect">
            <a:avLst/>
          </a:prstGeom>
        </p:spPr>
        <p:txBody>
          <a:bodyPr vert="horz" lIns="91440" tIns="0" rIns="91440" bIns="0" rtlCol="0" anchor="ctr" anchorCtr="0"/>
          <a:lstStyle>
            <a:defPPr>
              <a:defRPr lang="en-US"/>
            </a:defPPr>
            <a:lvl1pPr algn="l"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US" dirty="0" err="1">
                <a:latin typeface="Arial" panose="020B0604020202020204" pitchFamily="34" charset="0"/>
                <a:cs typeface="Arial" panose="020B0604020202020204" pitchFamily="34" charset="0"/>
              </a:rPr>
              <a:t>Tên</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học</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phần</a:t>
            </a:r>
            <a:r>
              <a:rPr lang="en-US"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3988489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HƯỚNG DẪN GIẢI BÀI TẬP MẪU</a:t>
            </a:r>
          </a:p>
        </p:txBody>
      </p:sp>
      <p:sp>
        <p:nvSpPr>
          <p:cNvPr id="3" name="Content Placeholder 2"/>
          <p:cNvSpPr>
            <a:spLocks noGrp="1"/>
          </p:cNvSpPr>
          <p:nvPr>
            <p:ph idx="1"/>
          </p:nvPr>
        </p:nvSpPr>
        <p:spPr/>
        <p:txBody>
          <a:bodyPr/>
          <a:lstStyle/>
          <a:p>
            <a:pPr marL="0" indent="0">
              <a:spcBef>
                <a:spcPts val="725"/>
              </a:spcBef>
              <a:spcAft>
                <a:spcPts val="725"/>
              </a:spcAft>
              <a:buNone/>
            </a:pPr>
            <a:r>
              <a:rPr lang="en-US" altLang="en-US" b="1" dirty="0" err="1">
                <a:ea typeface="Arial" charset="0"/>
              </a:rPr>
              <a:t>Bài</a:t>
            </a:r>
            <a:r>
              <a:rPr lang="en-US" altLang="en-US" b="1" dirty="0">
                <a:ea typeface="Arial" charset="0"/>
              </a:rPr>
              <a:t> 6:</a:t>
            </a:r>
          </a:p>
          <a:p>
            <a:pPr marL="0" indent="0">
              <a:spcBef>
                <a:spcPts val="725"/>
              </a:spcBef>
              <a:spcAft>
                <a:spcPts val="725"/>
              </a:spcAft>
              <a:buNone/>
            </a:pPr>
            <a:r>
              <a:rPr lang="en-US" altLang="en-US" dirty="0" err="1">
                <a:ea typeface="Arial" charset="0"/>
              </a:rPr>
              <a:t>Viết</a:t>
            </a:r>
            <a:r>
              <a:rPr lang="en-US" altLang="en-US" dirty="0">
                <a:ea typeface="Arial" charset="0"/>
              </a:rPr>
              <a:t> </a:t>
            </a:r>
            <a:r>
              <a:rPr lang="en-US" altLang="en-US" dirty="0" err="1">
                <a:ea typeface="Arial" charset="0"/>
              </a:rPr>
              <a:t>chương</a:t>
            </a:r>
            <a:r>
              <a:rPr lang="en-US" altLang="en-US" dirty="0">
                <a:ea typeface="Arial" charset="0"/>
              </a:rPr>
              <a:t> </a:t>
            </a:r>
            <a:r>
              <a:rPr lang="en-US" altLang="en-US" dirty="0" err="1">
                <a:ea typeface="Arial" charset="0"/>
              </a:rPr>
              <a:t>trình</a:t>
            </a:r>
            <a:r>
              <a:rPr lang="en-US" altLang="en-US" dirty="0">
                <a:ea typeface="Arial" charset="0"/>
              </a:rPr>
              <a:t> </a:t>
            </a:r>
            <a:r>
              <a:rPr lang="en-US" altLang="en-US" dirty="0" err="1">
                <a:ea typeface="Arial" charset="0"/>
              </a:rPr>
              <a:t>nhập</a:t>
            </a:r>
            <a:r>
              <a:rPr lang="en-US" altLang="en-US" dirty="0">
                <a:ea typeface="Arial" charset="0"/>
              </a:rPr>
              <a:t> </a:t>
            </a:r>
            <a:r>
              <a:rPr lang="en-US" altLang="en-US" dirty="0" err="1">
                <a:ea typeface="Arial" charset="0"/>
              </a:rPr>
              <a:t>vào</a:t>
            </a:r>
            <a:r>
              <a:rPr lang="en-US" altLang="en-US" dirty="0">
                <a:ea typeface="Arial" charset="0"/>
              </a:rPr>
              <a:t> </a:t>
            </a:r>
            <a:r>
              <a:rPr lang="en-US" altLang="en-US" dirty="0" err="1">
                <a:ea typeface="Arial" charset="0"/>
              </a:rPr>
              <a:t>một</a:t>
            </a:r>
            <a:r>
              <a:rPr lang="en-US" altLang="en-US" dirty="0">
                <a:ea typeface="Arial" charset="0"/>
              </a:rPr>
              <a:t> </a:t>
            </a:r>
            <a:r>
              <a:rPr lang="en-US" altLang="en-US" dirty="0" err="1">
                <a:ea typeface="Arial" charset="0"/>
              </a:rPr>
              <a:t>số</a:t>
            </a:r>
            <a:r>
              <a:rPr lang="en-US" altLang="en-US" dirty="0">
                <a:ea typeface="Arial" charset="0"/>
              </a:rPr>
              <a:t> </a:t>
            </a:r>
            <a:r>
              <a:rPr lang="en-US" altLang="en-US" dirty="0" err="1">
                <a:ea typeface="Arial" charset="0"/>
              </a:rPr>
              <a:t>nguyên</a:t>
            </a:r>
            <a:r>
              <a:rPr lang="en-US" altLang="en-US" dirty="0">
                <a:ea typeface="Arial" charset="0"/>
              </a:rPr>
              <a:t>, </a:t>
            </a:r>
            <a:r>
              <a:rPr lang="en-US" altLang="en-US" dirty="0" err="1">
                <a:ea typeface="Arial" charset="0"/>
              </a:rPr>
              <a:t>tìm</a:t>
            </a:r>
            <a:r>
              <a:rPr lang="en-US" altLang="en-US" dirty="0">
                <a:ea typeface="Arial" charset="0"/>
              </a:rPr>
              <a:t> </a:t>
            </a:r>
            <a:r>
              <a:rPr lang="en-US" altLang="en-US" dirty="0" err="1">
                <a:ea typeface="Arial" charset="0"/>
              </a:rPr>
              <a:t>bội</a:t>
            </a:r>
            <a:r>
              <a:rPr lang="en-US" altLang="en-US" dirty="0">
                <a:ea typeface="Arial" charset="0"/>
              </a:rPr>
              <a:t> </a:t>
            </a:r>
            <a:r>
              <a:rPr lang="en-US" altLang="en-US" dirty="0" err="1">
                <a:ea typeface="Arial" charset="0"/>
              </a:rPr>
              <a:t>số</a:t>
            </a:r>
            <a:r>
              <a:rPr lang="en-US" altLang="en-US" dirty="0">
                <a:ea typeface="Arial" charset="0"/>
              </a:rPr>
              <a:t> </a:t>
            </a:r>
            <a:r>
              <a:rPr lang="en-US" altLang="en-US" dirty="0" err="1">
                <a:ea typeface="Arial" charset="0"/>
              </a:rPr>
              <a:t>của</a:t>
            </a:r>
            <a:r>
              <a:rPr lang="en-US" altLang="en-US" dirty="0">
                <a:ea typeface="Arial" charset="0"/>
              </a:rPr>
              <a:t> </a:t>
            </a:r>
            <a:r>
              <a:rPr lang="en-US" altLang="en-US" dirty="0" err="1">
                <a:ea typeface="Arial" charset="0"/>
              </a:rPr>
              <a:t>số</a:t>
            </a:r>
            <a:r>
              <a:rPr lang="en-US" altLang="en-US" dirty="0">
                <a:ea typeface="Arial" charset="0"/>
              </a:rPr>
              <a:t> </a:t>
            </a:r>
            <a:r>
              <a:rPr lang="en-US" altLang="en-US" dirty="0" err="1">
                <a:ea typeface="Arial" charset="0"/>
              </a:rPr>
              <a:t>đó</a:t>
            </a:r>
            <a:r>
              <a:rPr lang="en-US" altLang="en-US" dirty="0">
                <a:ea typeface="Arial" charset="0"/>
              </a:rPr>
              <a:t> </a:t>
            </a:r>
            <a:r>
              <a:rPr lang="en-US" altLang="en-US" dirty="0" err="1">
                <a:ea typeface="Arial" charset="0"/>
              </a:rPr>
              <a:t>với</a:t>
            </a:r>
            <a:r>
              <a:rPr lang="en-US" altLang="en-US" dirty="0">
                <a:ea typeface="Arial" charset="0"/>
              </a:rPr>
              <a:t> </a:t>
            </a:r>
            <a:r>
              <a:rPr lang="en-US" altLang="en-US" dirty="0" err="1">
                <a:ea typeface="Arial" charset="0"/>
              </a:rPr>
              <a:t>các</a:t>
            </a:r>
            <a:r>
              <a:rPr lang="en-US" altLang="en-US" dirty="0">
                <a:ea typeface="Arial" charset="0"/>
              </a:rPr>
              <a:t> </a:t>
            </a:r>
            <a:r>
              <a:rPr lang="en-US" altLang="en-US" dirty="0" err="1">
                <a:ea typeface="Arial" charset="0"/>
              </a:rPr>
              <a:t>số</a:t>
            </a:r>
            <a:r>
              <a:rPr lang="en-US" altLang="en-US" dirty="0">
                <a:ea typeface="Arial" charset="0"/>
              </a:rPr>
              <a:t> </a:t>
            </a:r>
            <a:r>
              <a:rPr lang="en-US" altLang="en-US" dirty="0" err="1">
                <a:ea typeface="Arial" charset="0"/>
              </a:rPr>
              <a:t>từ</a:t>
            </a:r>
            <a:r>
              <a:rPr lang="en-US" altLang="en-US" dirty="0">
                <a:ea typeface="Arial" charset="0"/>
              </a:rPr>
              <a:t> 1-15, </a:t>
            </a:r>
            <a:r>
              <a:rPr lang="en-US" altLang="en-US" dirty="0" err="1">
                <a:ea typeface="Arial" charset="0"/>
              </a:rPr>
              <a:t>sau</a:t>
            </a:r>
            <a:r>
              <a:rPr lang="en-US" altLang="en-US" dirty="0">
                <a:ea typeface="Arial" charset="0"/>
              </a:rPr>
              <a:t> </a:t>
            </a:r>
            <a:r>
              <a:rPr lang="en-US" altLang="en-US" dirty="0" err="1">
                <a:ea typeface="Arial" charset="0"/>
              </a:rPr>
              <a:t>đó</a:t>
            </a:r>
            <a:r>
              <a:rPr lang="en-US" altLang="en-US" dirty="0">
                <a:ea typeface="Arial" charset="0"/>
              </a:rPr>
              <a:t> in </a:t>
            </a:r>
            <a:r>
              <a:rPr lang="en-US" altLang="en-US" dirty="0" err="1">
                <a:ea typeface="Arial" charset="0"/>
              </a:rPr>
              <a:t>kết</a:t>
            </a:r>
            <a:r>
              <a:rPr lang="en-US" altLang="en-US" dirty="0">
                <a:ea typeface="Arial" charset="0"/>
              </a:rPr>
              <a:t> </a:t>
            </a:r>
            <a:r>
              <a:rPr lang="en-US" altLang="en-US" dirty="0" err="1">
                <a:ea typeface="Arial" charset="0"/>
              </a:rPr>
              <a:t>quả</a:t>
            </a:r>
            <a:r>
              <a:rPr lang="en-US" altLang="en-US" dirty="0">
                <a:ea typeface="Arial" charset="0"/>
              </a:rPr>
              <a:t> ra </a:t>
            </a:r>
            <a:r>
              <a:rPr lang="en-US" altLang="en-US" dirty="0" err="1">
                <a:ea typeface="Arial" charset="0"/>
              </a:rPr>
              <a:t>màn</a:t>
            </a:r>
            <a:r>
              <a:rPr lang="en-US" altLang="en-US" dirty="0">
                <a:ea typeface="Arial" charset="0"/>
              </a:rPr>
              <a:t> </a:t>
            </a:r>
            <a:r>
              <a:rPr lang="en-US" altLang="en-US" dirty="0" err="1">
                <a:ea typeface="Arial" charset="0"/>
              </a:rPr>
              <a:t>hình</a:t>
            </a:r>
            <a:r>
              <a:rPr lang="en-US" altLang="en-US" dirty="0">
                <a:ea typeface="Arial" charset="0"/>
              </a:rPr>
              <a:t>.</a:t>
            </a:r>
          </a:p>
        </p:txBody>
      </p:sp>
      <p:sp>
        <p:nvSpPr>
          <p:cNvPr id="4" name="Slide Number Placeholder 3"/>
          <p:cNvSpPr>
            <a:spLocks noGrp="1"/>
          </p:cNvSpPr>
          <p:nvPr>
            <p:ph type="sldNum" sz="quarter" idx="12"/>
          </p:nvPr>
        </p:nvSpPr>
        <p:spPr/>
        <p:txBody>
          <a:bodyPr/>
          <a:lstStyle/>
          <a:p>
            <a:fld id="{007ACD57-2BBE-45FC-B065-2411E86622FE}" type="slidenum">
              <a:rPr lang="en-US" smtClean="0"/>
              <a:t>15</a:t>
            </a:fld>
            <a:endParaRPr lang="en-US"/>
          </a:p>
        </p:txBody>
      </p:sp>
      <p:sp>
        <p:nvSpPr>
          <p:cNvPr id="5" name="Footer Placeholder 4"/>
          <p:cNvSpPr txBox="1">
            <a:spLocks/>
          </p:cNvSpPr>
          <p:nvPr/>
        </p:nvSpPr>
        <p:spPr>
          <a:xfrm>
            <a:off x="9696400" y="6597384"/>
            <a:ext cx="1368152" cy="288000"/>
          </a:xfrm>
          <a:prstGeom prst="rect">
            <a:avLst/>
          </a:prstGeom>
        </p:spPr>
        <p:txBody>
          <a:bodyPr vert="horz" lIns="91440" tIns="0" rIns="91440" bIns="0" rtlCol="0" anchor="ctr" anchorCtr="0"/>
          <a:lstStyle>
            <a:defPPr>
              <a:defRPr lang="en-US"/>
            </a:defPPr>
            <a:lvl1pPr algn="ctr"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GB" dirty="0" err="1">
                <a:latin typeface="Arial" panose="020B0604020202020204" pitchFamily="34" charset="0"/>
                <a:cs typeface="Arial" panose="020B0604020202020204" pitchFamily="34" charset="0"/>
              </a:rPr>
              <a:t>Chương</a:t>
            </a:r>
            <a:r>
              <a:rPr lang="en-GB" dirty="0">
                <a:latin typeface="Arial" panose="020B0604020202020204" pitchFamily="34" charset="0"/>
                <a:cs typeface="Arial" panose="020B0604020202020204" pitchFamily="34" charset="0"/>
              </a:rPr>
              <a:t>:</a:t>
            </a:r>
          </a:p>
        </p:txBody>
      </p:sp>
      <p:sp>
        <p:nvSpPr>
          <p:cNvPr id="6" name="Date Placeholder 3"/>
          <p:cNvSpPr txBox="1">
            <a:spLocks/>
          </p:cNvSpPr>
          <p:nvPr/>
        </p:nvSpPr>
        <p:spPr>
          <a:xfrm>
            <a:off x="335359" y="6597384"/>
            <a:ext cx="9361041" cy="288000"/>
          </a:xfrm>
          <a:prstGeom prst="rect">
            <a:avLst/>
          </a:prstGeom>
        </p:spPr>
        <p:txBody>
          <a:bodyPr vert="horz" lIns="91440" tIns="0" rIns="91440" bIns="0" rtlCol="0" anchor="ctr" anchorCtr="0"/>
          <a:lstStyle>
            <a:defPPr>
              <a:defRPr lang="en-US"/>
            </a:defPPr>
            <a:lvl1pPr algn="l"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US" dirty="0" err="1">
                <a:latin typeface="Arial" panose="020B0604020202020204" pitchFamily="34" charset="0"/>
                <a:cs typeface="Arial" panose="020B0604020202020204" pitchFamily="34" charset="0"/>
              </a:rPr>
              <a:t>Tên</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học</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phần</a:t>
            </a:r>
            <a:r>
              <a:rPr lang="en-US"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4358117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HƯỚNG DẪN GIẢI BÀI TẬP MẪU</a:t>
            </a:r>
          </a:p>
        </p:txBody>
      </p:sp>
      <p:sp>
        <p:nvSpPr>
          <p:cNvPr id="3" name="Content Placeholder 2"/>
          <p:cNvSpPr>
            <a:spLocks noGrp="1"/>
          </p:cNvSpPr>
          <p:nvPr>
            <p:ph idx="1"/>
          </p:nvPr>
        </p:nvSpPr>
        <p:spPr/>
        <p:txBody>
          <a:bodyPr>
            <a:normAutofit/>
          </a:bodyPr>
          <a:lstStyle/>
          <a:p>
            <a:pPr marL="0" indent="0">
              <a:spcBef>
                <a:spcPts val="725"/>
              </a:spcBef>
              <a:spcAft>
                <a:spcPts val="725"/>
              </a:spcAft>
              <a:buNone/>
            </a:pPr>
            <a:r>
              <a:rPr lang="en-US" altLang="en-US" b="1" dirty="0" err="1">
                <a:ea typeface="Arial" charset="0"/>
              </a:rPr>
              <a:t>Bài</a:t>
            </a:r>
            <a:r>
              <a:rPr lang="en-US" altLang="en-US" b="1" dirty="0">
                <a:ea typeface="Arial" charset="0"/>
              </a:rPr>
              <a:t> 7:</a:t>
            </a:r>
          </a:p>
          <a:p>
            <a:pPr marL="0" indent="0">
              <a:spcBef>
                <a:spcPts val="725"/>
              </a:spcBef>
              <a:spcAft>
                <a:spcPts val="725"/>
              </a:spcAft>
              <a:buNone/>
            </a:pPr>
            <a:r>
              <a:rPr lang="vi-VN" altLang="en-US" dirty="0">
                <a:ea typeface="Arial" charset="0"/>
              </a:rPr>
              <a:t>Viết chương trình </a:t>
            </a:r>
            <a:r>
              <a:rPr lang="en-US" altLang="en-US" dirty="0" err="1">
                <a:ea typeface="Arial" charset="0"/>
              </a:rPr>
              <a:t>vẽ</a:t>
            </a:r>
            <a:r>
              <a:rPr lang="en-US" altLang="en-US" dirty="0">
                <a:ea typeface="Arial" charset="0"/>
              </a:rPr>
              <a:t> tam </a:t>
            </a:r>
            <a:r>
              <a:rPr lang="en-US" altLang="en-US" dirty="0" err="1">
                <a:ea typeface="Arial" charset="0"/>
              </a:rPr>
              <a:t>giác</a:t>
            </a:r>
            <a:r>
              <a:rPr lang="en-US" altLang="en-US" dirty="0">
                <a:ea typeface="Arial" charset="0"/>
              </a:rPr>
              <a:t> </a:t>
            </a:r>
            <a:r>
              <a:rPr lang="en-US" altLang="en-US" dirty="0" err="1">
                <a:ea typeface="Arial" charset="0"/>
              </a:rPr>
              <a:t>có</a:t>
            </a:r>
            <a:r>
              <a:rPr lang="en-US" altLang="en-US" dirty="0">
                <a:ea typeface="Arial" charset="0"/>
              </a:rPr>
              <a:t> </a:t>
            </a:r>
            <a:r>
              <a:rPr lang="en-US" altLang="en-US" dirty="0" err="1">
                <a:ea typeface="Arial" charset="0"/>
              </a:rPr>
              <a:t>các</a:t>
            </a:r>
            <a:r>
              <a:rPr lang="en-US" altLang="en-US" dirty="0">
                <a:ea typeface="Arial" charset="0"/>
              </a:rPr>
              <a:t> </a:t>
            </a:r>
            <a:r>
              <a:rPr lang="en-US" altLang="en-US" dirty="0" err="1">
                <a:ea typeface="Arial" charset="0"/>
              </a:rPr>
              <a:t>dạng</a:t>
            </a:r>
            <a:r>
              <a:rPr lang="en-US" altLang="en-US" dirty="0">
                <a:ea typeface="Arial" charset="0"/>
              </a:rPr>
              <a:t> </a:t>
            </a:r>
            <a:r>
              <a:rPr lang="en-US" altLang="en-US" dirty="0" err="1">
                <a:ea typeface="Arial" charset="0"/>
              </a:rPr>
              <a:t>sau</a:t>
            </a:r>
            <a:r>
              <a:rPr lang="en-US" altLang="en-US" dirty="0">
                <a:ea typeface="Arial" charset="0"/>
              </a:rPr>
              <a:t>:</a:t>
            </a:r>
          </a:p>
          <a:p>
            <a:pPr marL="0" indent="0">
              <a:spcBef>
                <a:spcPts val="725"/>
              </a:spcBef>
              <a:spcAft>
                <a:spcPts val="725"/>
              </a:spcAft>
              <a:buNone/>
            </a:pPr>
            <a:endParaRPr lang="vi-VN" altLang="en-US" dirty="0">
              <a:ea typeface="Arial" charset="0"/>
            </a:endParaRPr>
          </a:p>
          <a:p>
            <a:pPr marL="0" indent="0">
              <a:spcBef>
                <a:spcPts val="725"/>
              </a:spcBef>
              <a:spcAft>
                <a:spcPts val="725"/>
              </a:spcAft>
              <a:buNone/>
            </a:pPr>
            <a:r>
              <a:rPr lang="vi-VN" altLang="en-US" dirty="0">
                <a:ea typeface="Arial" charset="0"/>
              </a:rPr>
              <a:t> </a:t>
            </a:r>
            <a:endParaRPr lang="en-US" altLang="en-US" dirty="0">
              <a:ea typeface="Arial" charset="0"/>
            </a:endParaRPr>
          </a:p>
          <a:p>
            <a:pPr marL="0" indent="0">
              <a:spcBef>
                <a:spcPts val="725"/>
              </a:spcBef>
              <a:spcAft>
                <a:spcPts val="725"/>
              </a:spcAft>
              <a:buNone/>
            </a:pPr>
            <a:endParaRPr lang="vi-VN" altLang="en-US" dirty="0">
              <a:ea typeface="Arial" charset="0"/>
            </a:endParaRPr>
          </a:p>
        </p:txBody>
      </p:sp>
      <p:sp>
        <p:nvSpPr>
          <p:cNvPr id="4" name="Slide Number Placeholder 3"/>
          <p:cNvSpPr>
            <a:spLocks noGrp="1"/>
          </p:cNvSpPr>
          <p:nvPr>
            <p:ph type="sldNum" sz="quarter" idx="12"/>
          </p:nvPr>
        </p:nvSpPr>
        <p:spPr/>
        <p:txBody>
          <a:bodyPr/>
          <a:lstStyle/>
          <a:p>
            <a:fld id="{007ACD57-2BBE-45FC-B065-2411E86622FE}" type="slidenum">
              <a:rPr lang="en-US" smtClean="0"/>
              <a:t>16</a:t>
            </a:fld>
            <a:endParaRPr lang="en-US"/>
          </a:p>
        </p:txBody>
      </p:sp>
      <p:sp>
        <p:nvSpPr>
          <p:cNvPr id="5" name="Footer Placeholder 4"/>
          <p:cNvSpPr txBox="1">
            <a:spLocks/>
          </p:cNvSpPr>
          <p:nvPr/>
        </p:nvSpPr>
        <p:spPr>
          <a:xfrm>
            <a:off x="9696400" y="6597384"/>
            <a:ext cx="1368152" cy="288000"/>
          </a:xfrm>
          <a:prstGeom prst="rect">
            <a:avLst/>
          </a:prstGeom>
        </p:spPr>
        <p:txBody>
          <a:bodyPr vert="horz" lIns="91440" tIns="0" rIns="91440" bIns="0" rtlCol="0" anchor="ctr" anchorCtr="0"/>
          <a:lstStyle>
            <a:defPPr>
              <a:defRPr lang="en-US"/>
            </a:defPPr>
            <a:lvl1pPr algn="ctr"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GB" dirty="0" err="1">
                <a:latin typeface="Arial" panose="020B0604020202020204" pitchFamily="34" charset="0"/>
                <a:cs typeface="Arial" panose="020B0604020202020204" pitchFamily="34" charset="0"/>
              </a:rPr>
              <a:t>Chương</a:t>
            </a:r>
            <a:r>
              <a:rPr lang="en-GB" dirty="0">
                <a:latin typeface="Arial" panose="020B0604020202020204" pitchFamily="34" charset="0"/>
                <a:cs typeface="Arial" panose="020B0604020202020204" pitchFamily="34" charset="0"/>
              </a:rPr>
              <a:t>:</a:t>
            </a:r>
          </a:p>
        </p:txBody>
      </p:sp>
      <p:sp>
        <p:nvSpPr>
          <p:cNvPr id="6" name="Date Placeholder 3"/>
          <p:cNvSpPr txBox="1">
            <a:spLocks/>
          </p:cNvSpPr>
          <p:nvPr/>
        </p:nvSpPr>
        <p:spPr>
          <a:xfrm>
            <a:off x="335359" y="6597384"/>
            <a:ext cx="9361041" cy="288000"/>
          </a:xfrm>
          <a:prstGeom prst="rect">
            <a:avLst/>
          </a:prstGeom>
        </p:spPr>
        <p:txBody>
          <a:bodyPr vert="horz" lIns="91440" tIns="0" rIns="91440" bIns="0" rtlCol="0" anchor="ctr" anchorCtr="0"/>
          <a:lstStyle>
            <a:defPPr>
              <a:defRPr lang="en-US"/>
            </a:defPPr>
            <a:lvl1pPr algn="l"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US" dirty="0" err="1">
                <a:latin typeface="Arial" panose="020B0604020202020204" pitchFamily="34" charset="0"/>
                <a:cs typeface="Arial" panose="020B0604020202020204" pitchFamily="34" charset="0"/>
              </a:rPr>
              <a:t>Tên</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học</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phần</a:t>
            </a:r>
            <a:r>
              <a:rPr lang="en-US"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p:txBody>
      </p:sp>
      <p:pic>
        <p:nvPicPr>
          <p:cNvPr id="8" name="Picture 7">
            <a:extLst>
              <a:ext uri="{FF2B5EF4-FFF2-40B4-BE49-F238E27FC236}">
                <a16:creationId xmlns:a16="http://schemas.microsoft.com/office/drawing/2014/main" id="{E7819E11-80FF-4DC1-B771-02C14118D02A}"/>
              </a:ext>
            </a:extLst>
          </p:cNvPr>
          <p:cNvPicPr>
            <a:picLocks noChangeAspect="1"/>
          </p:cNvPicPr>
          <p:nvPr/>
        </p:nvPicPr>
        <p:blipFill>
          <a:blip r:embed="rId2"/>
          <a:stretch>
            <a:fillRect/>
          </a:stretch>
        </p:blipFill>
        <p:spPr>
          <a:xfrm>
            <a:off x="1143000" y="2743200"/>
            <a:ext cx="10515600" cy="2690419"/>
          </a:xfrm>
          <a:prstGeom prst="rect">
            <a:avLst/>
          </a:prstGeom>
        </p:spPr>
      </p:pic>
    </p:spTree>
    <p:extLst>
      <p:ext uri="{BB962C8B-B14F-4D97-AF65-F5344CB8AC3E}">
        <p14:creationId xmlns:p14="http://schemas.microsoft.com/office/powerpoint/2010/main" val="17749570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HƯỚNG DẪN GIẢI BÀI TẬP MẪU</a:t>
            </a:r>
          </a:p>
        </p:txBody>
      </p:sp>
      <p:sp>
        <p:nvSpPr>
          <p:cNvPr id="3" name="Content Placeholder 2"/>
          <p:cNvSpPr>
            <a:spLocks noGrp="1"/>
          </p:cNvSpPr>
          <p:nvPr>
            <p:ph idx="1"/>
          </p:nvPr>
        </p:nvSpPr>
        <p:spPr/>
        <p:txBody>
          <a:bodyPr/>
          <a:lstStyle/>
          <a:p>
            <a:pPr marL="0" indent="0">
              <a:spcBef>
                <a:spcPts val="725"/>
              </a:spcBef>
              <a:spcAft>
                <a:spcPts val="725"/>
              </a:spcAft>
              <a:buNone/>
            </a:pPr>
            <a:r>
              <a:rPr lang="en-US" altLang="en-US" b="1" dirty="0" err="1">
                <a:ea typeface="Arial" charset="0"/>
              </a:rPr>
              <a:t>Bài</a:t>
            </a:r>
            <a:r>
              <a:rPr lang="en-US" altLang="en-US" b="1" dirty="0">
                <a:ea typeface="Arial" charset="0"/>
              </a:rPr>
              <a:t> 8: </a:t>
            </a:r>
          </a:p>
          <a:p>
            <a:pPr marL="0" indent="0">
              <a:spcBef>
                <a:spcPts val="725"/>
              </a:spcBef>
              <a:spcAft>
                <a:spcPts val="725"/>
              </a:spcAft>
              <a:buNone/>
            </a:pPr>
            <a:r>
              <a:rPr lang="vi-VN" altLang="en-US" dirty="0">
                <a:ea typeface="Arial" charset="0"/>
              </a:rPr>
              <a:t>Viết chương trình </a:t>
            </a:r>
            <a:r>
              <a:rPr lang="en-US" altLang="en-US" dirty="0" err="1">
                <a:ea typeface="Arial" charset="0"/>
              </a:rPr>
              <a:t>tìm</a:t>
            </a:r>
            <a:r>
              <a:rPr lang="en-US" altLang="en-US" dirty="0">
                <a:ea typeface="Arial" charset="0"/>
              </a:rPr>
              <a:t> </a:t>
            </a:r>
            <a:r>
              <a:rPr lang="en-US" altLang="en-US" dirty="0" err="1">
                <a:ea typeface="Arial" charset="0"/>
              </a:rPr>
              <a:t>ước</a:t>
            </a:r>
            <a:r>
              <a:rPr lang="en-US" altLang="en-US" dirty="0">
                <a:ea typeface="Arial" charset="0"/>
              </a:rPr>
              <a:t> </a:t>
            </a:r>
            <a:r>
              <a:rPr lang="en-US" altLang="en-US" dirty="0" err="1">
                <a:ea typeface="Arial" charset="0"/>
              </a:rPr>
              <a:t>chung</a:t>
            </a:r>
            <a:r>
              <a:rPr lang="en-US" altLang="en-US" dirty="0">
                <a:ea typeface="Arial" charset="0"/>
              </a:rPr>
              <a:t> </a:t>
            </a:r>
            <a:r>
              <a:rPr lang="en-US" altLang="en-US" dirty="0" err="1">
                <a:ea typeface="Arial" charset="0"/>
              </a:rPr>
              <a:t>lớn</a:t>
            </a:r>
            <a:r>
              <a:rPr lang="en-US" altLang="en-US" dirty="0">
                <a:ea typeface="Arial" charset="0"/>
              </a:rPr>
              <a:t> </a:t>
            </a:r>
            <a:r>
              <a:rPr lang="en-US" altLang="en-US" dirty="0" err="1">
                <a:ea typeface="Arial" charset="0"/>
              </a:rPr>
              <a:t>nhất</a:t>
            </a:r>
            <a:r>
              <a:rPr lang="en-US" altLang="en-US" dirty="0">
                <a:ea typeface="Arial" charset="0"/>
              </a:rPr>
              <a:t> </a:t>
            </a:r>
            <a:r>
              <a:rPr lang="en-US" altLang="en-US" dirty="0" err="1">
                <a:ea typeface="Arial" charset="0"/>
              </a:rPr>
              <a:t>của</a:t>
            </a:r>
            <a:r>
              <a:rPr lang="en-US" altLang="en-US" dirty="0">
                <a:ea typeface="Arial" charset="0"/>
              </a:rPr>
              <a:t> 2 </a:t>
            </a:r>
            <a:r>
              <a:rPr lang="en-US" altLang="en-US" dirty="0" err="1">
                <a:ea typeface="Arial" charset="0"/>
              </a:rPr>
              <a:t>số</a:t>
            </a:r>
            <a:r>
              <a:rPr lang="en-US" altLang="en-US" dirty="0">
                <a:ea typeface="Arial" charset="0"/>
              </a:rPr>
              <a:t> </a:t>
            </a:r>
            <a:r>
              <a:rPr lang="en-US" altLang="en-US" dirty="0" err="1">
                <a:ea typeface="Arial" charset="0"/>
              </a:rPr>
              <a:t>nguyên</a:t>
            </a:r>
            <a:r>
              <a:rPr lang="en-US" altLang="en-US" dirty="0">
                <a:ea typeface="Arial" charset="0"/>
              </a:rPr>
              <a:t> </a:t>
            </a:r>
            <a:r>
              <a:rPr lang="en-US" altLang="en-US" dirty="0" err="1">
                <a:ea typeface="Arial" charset="0"/>
              </a:rPr>
              <a:t>được</a:t>
            </a:r>
            <a:r>
              <a:rPr lang="en-US" altLang="en-US" dirty="0">
                <a:ea typeface="Arial" charset="0"/>
              </a:rPr>
              <a:t> </a:t>
            </a:r>
            <a:r>
              <a:rPr lang="en-US" altLang="en-US" dirty="0" err="1">
                <a:ea typeface="Arial" charset="0"/>
              </a:rPr>
              <a:t>nhập</a:t>
            </a:r>
            <a:r>
              <a:rPr lang="en-US" altLang="en-US" dirty="0">
                <a:ea typeface="Arial" charset="0"/>
              </a:rPr>
              <a:t> </a:t>
            </a:r>
            <a:r>
              <a:rPr lang="en-US" altLang="en-US" dirty="0" err="1">
                <a:ea typeface="Arial" charset="0"/>
              </a:rPr>
              <a:t>từ</a:t>
            </a:r>
            <a:r>
              <a:rPr lang="en-US" altLang="en-US" dirty="0">
                <a:ea typeface="Arial" charset="0"/>
              </a:rPr>
              <a:t> </a:t>
            </a:r>
            <a:r>
              <a:rPr lang="en-US" altLang="en-US" dirty="0" err="1">
                <a:ea typeface="Arial" charset="0"/>
              </a:rPr>
              <a:t>bàn</a:t>
            </a:r>
            <a:r>
              <a:rPr lang="en-US" altLang="en-US" dirty="0">
                <a:ea typeface="Arial" charset="0"/>
              </a:rPr>
              <a:t> </a:t>
            </a:r>
            <a:r>
              <a:rPr lang="en-US" altLang="en-US" dirty="0" err="1">
                <a:ea typeface="Arial" charset="0"/>
              </a:rPr>
              <a:t>phím</a:t>
            </a:r>
            <a:r>
              <a:rPr lang="en-US" altLang="en-US" dirty="0">
                <a:ea typeface="Arial" charset="0"/>
              </a:rPr>
              <a:t>.</a:t>
            </a:r>
          </a:p>
        </p:txBody>
      </p:sp>
      <p:sp>
        <p:nvSpPr>
          <p:cNvPr id="4" name="Slide Number Placeholder 3"/>
          <p:cNvSpPr>
            <a:spLocks noGrp="1"/>
          </p:cNvSpPr>
          <p:nvPr>
            <p:ph type="sldNum" sz="quarter" idx="12"/>
          </p:nvPr>
        </p:nvSpPr>
        <p:spPr/>
        <p:txBody>
          <a:bodyPr/>
          <a:lstStyle/>
          <a:p>
            <a:fld id="{007ACD57-2BBE-45FC-B065-2411E86622FE}" type="slidenum">
              <a:rPr lang="en-US" smtClean="0"/>
              <a:t>17</a:t>
            </a:fld>
            <a:endParaRPr lang="en-US"/>
          </a:p>
        </p:txBody>
      </p:sp>
      <p:sp>
        <p:nvSpPr>
          <p:cNvPr id="5" name="Footer Placeholder 4"/>
          <p:cNvSpPr txBox="1">
            <a:spLocks/>
          </p:cNvSpPr>
          <p:nvPr/>
        </p:nvSpPr>
        <p:spPr>
          <a:xfrm>
            <a:off x="9696400" y="6597384"/>
            <a:ext cx="1368152" cy="288000"/>
          </a:xfrm>
          <a:prstGeom prst="rect">
            <a:avLst/>
          </a:prstGeom>
        </p:spPr>
        <p:txBody>
          <a:bodyPr vert="horz" lIns="91440" tIns="0" rIns="91440" bIns="0" rtlCol="0" anchor="ctr" anchorCtr="0"/>
          <a:lstStyle>
            <a:defPPr>
              <a:defRPr lang="en-US"/>
            </a:defPPr>
            <a:lvl1pPr algn="ctr"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GB" dirty="0" err="1">
                <a:latin typeface="Arial" panose="020B0604020202020204" pitchFamily="34" charset="0"/>
                <a:cs typeface="Arial" panose="020B0604020202020204" pitchFamily="34" charset="0"/>
              </a:rPr>
              <a:t>Chương</a:t>
            </a:r>
            <a:r>
              <a:rPr lang="en-GB" dirty="0">
                <a:latin typeface="Arial" panose="020B0604020202020204" pitchFamily="34" charset="0"/>
                <a:cs typeface="Arial" panose="020B0604020202020204" pitchFamily="34" charset="0"/>
              </a:rPr>
              <a:t>:</a:t>
            </a:r>
          </a:p>
        </p:txBody>
      </p:sp>
      <p:sp>
        <p:nvSpPr>
          <p:cNvPr id="6" name="Date Placeholder 3"/>
          <p:cNvSpPr txBox="1">
            <a:spLocks/>
          </p:cNvSpPr>
          <p:nvPr/>
        </p:nvSpPr>
        <p:spPr>
          <a:xfrm>
            <a:off x="335359" y="6597384"/>
            <a:ext cx="9361041" cy="288000"/>
          </a:xfrm>
          <a:prstGeom prst="rect">
            <a:avLst/>
          </a:prstGeom>
        </p:spPr>
        <p:txBody>
          <a:bodyPr vert="horz" lIns="91440" tIns="0" rIns="91440" bIns="0" rtlCol="0" anchor="ctr" anchorCtr="0"/>
          <a:lstStyle>
            <a:defPPr>
              <a:defRPr lang="en-US"/>
            </a:defPPr>
            <a:lvl1pPr algn="l"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US" dirty="0" err="1">
                <a:latin typeface="Arial" panose="020B0604020202020204" pitchFamily="34" charset="0"/>
                <a:cs typeface="Arial" panose="020B0604020202020204" pitchFamily="34" charset="0"/>
              </a:rPr>
              <a:t>Tên</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học</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phần</a:t>
            </a:r>
            <a:r>
              <a:rPr lang="en-US"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847187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HƯỚNG DẪN GIẢI BÀI TẬP MẪU</a:t>
            </a:r>
          </a:p>
        </p:txBody>
      </p:sp>
      <p:sp>
        <p:nvSpPr>
          <p:cNvPr id="3" name="Content Placeholder 2"/>
          <p:cNvSpPr>
            <a:spLocks noGrp="1"/>
          </p:cNvSpPr>
          <p:nvPr>
            <p:ph idx="1"/>
          </p:nvPr>
        </p:nvSpPr>
        <p:spPr>
          <a:xfrm>
            <a:off x="392626" y="1644241"/>
            <a:ext cx="11406748" cy="4756559"/>
          </a:xfrm>
        </p:spPr>
        <p:txBody>
          <a:bodyPr>
            <a:normAutofit/>
          </a:bodyPr>
          <a:lstStyle/>
          <a:p>
            <a:pPr marL="0" indent="0">
              <a:spcBef>
                <a:spcPts val="725"/>
              </a:spcBef>
              <a:spcAft>
                <a:spcPts val="725"/>
              </a:spcAft>
              <a:buNone/>
            </a:pPr>
            <a:r>
              <a:rPr lang="en-US" altLang="en-US" b="1" dirty="0" err="1">
                <a:ea typeface="Arial" charset="0"/>
              </a:rPr>
              <a:t>Bài</a:t>
            </a:r>
            <a:r>
              <a:rPr lang="en-US" altLang="en-US" b="1" dirty="0">
                <a:ea typeface="Arial" charset="0"/>
              </a:rPr>
              <a:t> 9: </a:t>
            </a:r>
          </a:p>
          <a:p>
            <a:pPr marL="0" indent="0">
              <a:spcBef>
                <a:spcPts val="725"/>
              </a:spcBef>
              <a:spcAft>
                <a:spcPts val="725"/>
              </a:spcAft>
              <a:buNone/>
            </a:pPr>
            <a:r>
              <a:rPr lang="en-US" altLang="en-US" dirty="0" err="1">
                <a:ea typeface="Arial" charset="0"/>
              </a:rPr>
              <a:t>Viết</a:t>
            </a:r>
            <a:r>
              <a:rPr lang="en-US" altLang="en-US" dirty="0">
                <a:ea typeface="Arial" charset="0"/>
              </a:rPr>
              <a:t> </a:t>
            </a:r>
            <a:r>
              <a:rPr lang="en-US" altLang="en-US" dirty="0" err="1">
                <a:ea typeface="Arial" charset="0"/>
              </a:rPr>
              <a:t>chương</a:t>
            </a:r>
            <a:r>
              <a:rPr lang="en-US" altLang="en-US" dirty="0">
                <a:ea typeface="Arial" charset="0"/>
              </a:rPr>
              <a:t> </a:t>
            </a:r>
            <a:r>
              <a:rPr lang="en-US" altLang="en-US" dirty="0" err="1">
                <a:ea typeface="Arial" charset="0"/>
              </a:rPr>
              <a:t>trình</a:t>
            </a:r>
            <a:r>
              <a:rPr lang="en-US" altLang="en-US" dirty="0">
                <a:ea typeface="Arial" charset="0"/>
              </a:rPr>
              <a:t> </a:t>
            </a:r>
            <a:r>
              <a:rPr lang="en-US" altLang="en-US" dirty="0" err="1">
                <a:ea typeface="Arial" charset="0"/>
              </a:rPr>
              <a:t>liệt</a:t>
            </a:r>
            <a:r>
              <a:rPr lang="en-US" altLang="en-US" dirty="0">
                <a:ea typeface="Arial" charset="0"/>
              </a:rPr>
              <a:t> </a:t>
            </a:r>
            <a:r>
              <a:rPr lang="en-US" altLang="en-US" dirty="0" err="1">
                <a:ea typeface="Arial" charset="0"/>
              </a:rPr>
              <a:t>kê</a:t>
            </a:r>
            <a:r>
              <a:rPr lang="en-US" altLang="en-US" dirty="0">
                <a:ea typeface="Arial" charset="0"/>
              </a:rPr>
              <a:t> </a:t>
            </a:r>
            <a:r>
              <a:rPr lang="en-US" altLang="en-US" dirty="0" err="1">
                <a:ea typeface="Arial" charset="0"/>
              </a:rPr>
              <a:t>tất</a:t>
            </a:r>
            <a:r>
              <a:rPr lang="en-US" altLang="en-US" dirty="0">
                <a:ea typeface="Arial" charset="0"/>
              </a:rPr>
              <a:t> </a:t>
            </a:r>
            <a:r>
              <a:rPr lang="en-US" altLang="en-US" dirty="0" err="1">
                <a:ea typeface="Arial" charset="0"/>
              </a:rPr>
              <a:t>cả</a:t>
            </a:r>
            <a:r>
              <a:rPr lang="en-US" altLang="en-US" dirty="0">
                <a:ea typeface="Arial" charset="0"/>
              </a:rPr>
              <a:t> </a:t>
            </a:r>
            <a:r>
              <a:rPr lang="en-US" altLang="en-US" dirty="0" err="1">
                <a:ea typeface="Arial" charset="0"/>
              </a:rPr>
              <a:t>các</a:t>
            </a:r>
            <a:r>
              <a:rPr lang="en-US" altLang="en-US" dirty="0">
                <a:ea typeface="Arial" charset="0"/>
              </a:rPr>
              <a:t> </a:t>
            </a:r>
            <a:r>
              <a:rPr lang="en-US" altLang="en-US" dirty="0" err="1">
                <a:ea typeface="Arial" charset="0"/>
              </a:rPr>
              <a:t>số</a:t>
            </a:r>
            <a:r>
              <a:rPr lang="en-US" altLang="en-US" dirty="0">
                <a:ea typeface="Arial" charset="0"/>
              </a:rPr>
              <a:t> </a:t>
            </a:r>
            <a:r>
              <a:rPr lang="en-US" altLang="en-US" dirty="0" err="1">
                <a:ea typeface="Arial" charset="0"/>
              </a:rPr>
              <a:t>nguyên</a:t>
            </a:r>
            <a:r>
              <a:rPr lang="en-US" altLang="en-US" dirty="0">
                <a:ea typeface="Arial" charset="0"/>
              </a:rPr>
              <a:t> </a:t>
            </a:r>
            <a:r>
              <a:rPr lang="en-US" altLang="en-US" dirty="0" err="1">
                <a:ea typeface="Arial" charset="0"/>
              </a:rPr>
              <a:t>tố</a:t>
            </a:r>
            <a:r>
              <a:rPr lang="en-US" altLang="en-US" dirty="0">
                <a:ea typeface="Arial" charset="0"/>
              </a:rPr>
              <a:t> </a:t>
            </a:r>
            <a:r>
              <a:rPr lang="en-US" altLang="en-US" dirty="0" err="1">
                <a:ea typeface="Arial" charset="0"/>
              </a:rPr>
              <a:t>có</a:t>
            </a:r>
            <a:r>
              <a:rPr lang="en-US" altLang="en-US" dirty="0">
                <a:ea typeface="Arial" charset="0"/>
              </a:rPr>
              <a:t> 2 </a:t>
            </a:r>
            <a:r>
              <a:rPr lang="en-US" altLang="en-US" dirty="0" err="1">
                <a:ea typeface="Arial" charset="0"/>
              </a:rPr>
              <a:t>chữ</a:t>
            </a:r>
            <a:r>
              <a:rPr lang="en-US" altLang="en-US" dirty="0">
                <a:ea typeface="Arial" charset="0"/>
              </a:rPr>
              <a:t> </a:t>
            </a:r>
            <a:r>
              <a:rPr lang="en-US" altLang="en-US" dirty="0" err="1">
                <a:ea typeface="Arial" charset="0"/>
              </a:rPr>
              <a:t>số</a:t>
            </a:r>
            <a:r>
              <a:rPr lang="en-US" altLang="en-US" dirty="0">
                <a:ea typeface="Arial" charset="0"/>
              </a:rPr>
              <a:t> </a:t>
            </a:r>
            <a:r>
              <a:rPr lang="en-US" altLang="en-US" dirty="0" err="1">
                <a:ea typeface="Arial" charset="0"/>
              </a:rPr>
              <a:t>và</a:t>
            </a:r>
            <a:r>
              <a:rPr lang="en-US" altLang="en-US" dirty="0">
                <a:ea typeface="Arial" charset="0"/>
              </a:rPr>
              <a:t> </a:t>
            </a:r>
            <a:r>
              <a:rPr lang="en-US" altLang="en-US" dirty="0" err="1">
                <a:ea typeface="Arial" charset="0"/>
              </a:rPr>
              <a:t>tính</a:t>
            </a:r>
            <a:r>
              <a:rPr lang="en-US" altLang="en-US" dirty="0">
                <a:ea typeface="Arial" charset="0"/>
              </a:rPr>
              <a:t> </a:t>
            </a:r>
            <a:r>
              <a:rPr lang="en-US" altLang="en-US" dirty="0" err="1">
                <a:ea typeface="Arial" charset="0"/>
              </a:rPr>
              <a:t>tổng</a:t>
            </a:r>
            <a:r>
              <a:rPr lang="en-US" altLang="en-US" dirty="0">
                <a:ea typeface="Arial" charset="0"/>
              </a:rPr>
              <a:t> </a:t>
            </a:r>
            <a:r>
              <a:rPr lang="en-US" altLang="en-US" dirty="0" err="1">
                <a:ea typeface="Arial" charset="0"/>
              </a:rPr>
              <a:t>tất</a:t>
            </a:r>
            <a:r>
              <a:rPr lang="en-US" altLang="en-US" dirty="0">
                <a:ea typeface="Arial" charset="0"/>
              </a:rPr>
              <a:t> </a:t>
            </a:r>
            <a:r>
              <a:rPr lang="en-US" altLang="en-US" dirty="0" err="1">
                <a:ea typeface="Arial" charset="0"/>
              </a:rPr>
              <a:t>cả</a:t>
            </a:r>
            <a:r>
              <a:rPr lang="en-US" altLang="en-US" dirty="0">
                <a:ea typeface="Arial" charset="0"/>
              </a:rPr>
              <a:t> </a:t>
            </a:r>
            <a:r>
              <a:rPr lang="en-US" altLang="en-US" dirty="0" err="1">
                <a:ea typeface="Arial" charset="0"/>
              </a:rPr>
              <a:t>các</a:t>
            </a:r>
            <a:r>
              <a:rPr lang="en-US" altLang="en-US" dirty="0">
                <a:ea typeface="Arial" charset="0"/>
              </a:rPr>
              <a:t> </a:t>
            </a:r>
            <a:r>
              <a:rPr lang="en-US" altLang="en-US" dirty="0" err="1">
                <a:ea typeface="Arial" charset="0"/>
              </a:rPr>
              <a:t>số</a:t>
            </a:r>
            <a:r>
              <a:rPr lang="en-US" altLang="en-US" dirty="0">
                <a:ea typeface="Arial" charset="0"/>
              </a:rPr>
              <a:t> </a:t>
            </a:r>
            <a:r>
              <a:rPr lang="en-US" altLang="en-US" dirty="0" err="1">
                <a:ea typeface="Arial" charset="0"/>
              </a:rPr>
              <a:t>nguyên</a:t>
            </a:r>
            <a:r>
              <a:rPr lang="en-US" altLang="en-US" dirty="0">
                <a:ea typeface="Arial" charset="0"/>
              </a:rPr>
              <a:t> </a:t>
            </a:r>
            <a:r>
              <a:rPr lang="en-US" altLang="en-US" dirty="0" err="1">
                <a:ea typeface="Arial" charset="0"/>
              </a:rPr>
              <a:t>tố</a:t>
            </a:r>
            <a:r>
              <a:rPr lang="en-US" altLang="en-US" dirty="0">
                <a:ea typeface="Arial" charset="0"/>
              </a:rPr>
              <a:t> </a:t>
            </a:r>
            <a:r>
              <a:rPr lang="en-US" altLang="en-US" dirty="0" err="1">
                <a:ea typeface="Arial" charset="0"/>
              </a:rPr>
              <a:t>đó</a:t>
            </a:r>
            <a:r>
              <a:rPr lang="en-US" altLang="en-US" dirty="0">
                <a:ea typeface="Arial" charset="0"/>
              </a:rPr>
              <a:t>. Cho </a:t>
            </a:r>
            <a:r>
              <a:rPr lang="en-US" altLang="en-US" dirty="0" err="1">
                <a:ea typeface="Arial" charset="0"/>
              </a:rPr>
              <a:t>biết</a:t>
            </a:r>
            <a:r>
              <a:rPr lang="en-US" altLang="en-US" dirty="0">
                <a:ea typeface="Arial" charset="0"/>
              </a:rPr>
              <a:t> </a:t>
            </a:r>
            <a:r>
              <a:rPr lang="en-US" altLang="en-US" dirty="0" err="1">
                <a:ea typeface="Arial" charset="0"/>
              </a:rPr>
              <a:t>có</a:t>
            </a:r>
            <a:r>
              <a:rPr lang="en-US" altLang="en-US" dirty="0">
                <a:ea typeface="Arial" charset="0"/>
              </a:rPr>
              <a:t> bao </a:t>
            </a:r>
            <a:r>
              <a:rPr lang="en-US" altLang="en-US" dirty="0" err="1">
                <a:ea typeface="Arial" charset="0"/>
              </a:rPr>
              <a:t>nhiêu</a:t>
            </a:r>
            <a:r>
              <a:rPr lang="en-US" altLang="en-US" dirty="0">
                <a:ea typeface="Arial" charset="0"/>
              </a:rPr>
              <a:t> </a:t>
            </a:r>
            <a:r>
              <a:rPr lang="en-US" altLang="en-US" dirty="0" err="1">
                <a:ea typeface="Arial" charset="0"/>
              </a:rPr>
              <a:t>số</a:t>
            </a:r>
            <a:r>
              <a:rPr lang="en-US" altLang="en-US" dirty="0">
                <a:ea typeface="Arial" charset="0"/>
              </a:rPr>
              <a:t> </a:t>
            </a:r>
            <a:r>
              <a:rPr lang="en-US" altLang="en-US" dirty="0" err="1">
                <a:ea typeface="Arial" charset="0"/>
              </a:rPr>
              <a:t>nguyên</a:t>
            </a:r>
            <a:r>
              <a:rPr lang="en-US" altLang="en-US" dirty="0">
                <a:ea typeface="Arial" charset="0"/>
              </a:rPr>
              <a:t> </a:t>
            </a:r>
            <a:r>
              <a:rPr lang="en-US" altLang="en-US" dirty="0" err="1">
                <a:ea typeface="Arial" charset="0"/>
              </a:rPr>
              <a:t>tố</a:t>
            </a:r>
            <a:r>
              <a:rPr lang="en-US" altLang="en-US" dirty="0">
                <a:ea typeface="Arial" charset="0"/>
              </a:rPr>
              <a:t> </a:t>
            </a:r>
            <a:r>
              <a:rPr lang="en-US" altLang="en-US" dirty="0" err="1">
                <a:ea typeface="Arial" charset="0"/>
              </a:rPr>
              <a:t>có</a:t>
            </a:r>
            <a:r>
              <a:rPr lang="en-US" altLang="en-US" dirty="0">
                <a:ea typeface="Arial" charset="0"/>
              </a:rPr>
              <a:t> 2 </a:t>
            </a:r>
            <a:r>
              <a:rPr lang="en-US" altLang="en-US" dirty="0" err="1">
                <a:ea typeface="Arial" charset="0"/>
              </a:rPr>
              <a:t>chữ</a:t>
            </a:r>
            <a:r>
              <a:rPr lang="en-US" altLang="en-US" dirty="0">
                <a:ea typeface="Arial" charset="0"/>
              </a:rPr>
              <a:t> </a:t>
            </a:r>
            <a:r>
              <a:rPr lang="en-US" altLang="en-US" dirty="0" err="1">
                <a:ea typeface="Arial" charset="0"/>
              </a:rPr>
              <a:t>số</a:t>
            </a:r>
            <a:r>
              <a:rPr lang="en-US" altLang="en-US" dirty="0">
                <a:ea typeface="Arial" charset="0"/>
              </a:rPr>
              <a:t>?</a:t>
            </a:r>
          </a:p>
          <a:p>
            <a:pPr marL="0" indent="0">
              <a:spcBef>
                <a:spcPts val="725"/>
              </a:spcBef>
              <a:spcAft>
                <a:spcPts val="725"/>
              </a:spcAft>
              <a:buNone/>
            </a:pPr>
            <a:r>
              <a:rPr lang="en-US" altLang="en-US" dirty="0" err="1">
                <a:ea typeface="Arial" charset="0"/>
              </a:rPr>
              <a:t>Hướng</a:t>
            </a:r>
            <a:r>
              <a:rPr lang="en-US" altLang="en-US" dirty="0">
                <a:ea typeface="Arial" charset="0"/>
              </a:rPr>
              <a:t> </a:t>
            </a:r>
            <a:r>
              <a:rPr lang="en-US" altLang="en-US" dirty="0" err="1">
                <a:ea typeface="Arial" charset="0"/>
              </a:rPr>
              <a:t>dẫn</a:t>
            </a:r>
            <a:r>
              <a:rPr lang="en-US" altLang="en-US" dirty="0">
                <a:ea typeface="Arial" charset="0"/>
              </a:rPr>
              <a:t>: </a:t>
            </a:r>
            <a:r>
              <a:rPr lang="en-US" altLang="en-US" dirty="0" err="1">
                <a:ea typeface="Arial" charset="0"/>
              </a:rPr>
              <a:t>Số</a:t>
            </a:r>
            <a:r>
              <a:rPr lang="en-US" altLang="en-US" dirty="0">
                <a:ea typeface="Arial" charset="0"/>
              </a:rPr>
              <a:t> </a:t>
            </a:r>
            <a:r>
              <a:rPr lang="en-US" altLang="en-US" dirty="0" err="1">
                <a:ea typeface="Arial" charset="0"/>
              </a:rPr>
              <a:t>nguyên</a:t>
            </a:r>
            <a:r>
              <a:rPr lang="en-US" altLang="en-US" dirty="0">
                <a:ea typeface="Arial" charset="0"/>
              </a:rPr>
              <a:t> </a:t>
            </a:r>
            <a:r>
              <a:rPr lang="en-US" altLang="en-US" dirty="0" err="1">
                <a:ea typeface="Arial" charset="0"/>
              </a:rPr>
              <a:t>tố</a:t>
            </a:r>
            <a:r>
              <a:rPr lang="en-US" altLang="en-US" dirty="0">
                <a:ea typeface="Arial" charset="0"/>
              </a:rPr>
              <a:t> </a:t>
            </a:r>
            <a:r>
              <a:rPr lang="en-US" altLang="en-US" dirty="0" err="1">
                <a:ea typeface="Arial" charset="0"/>
              </a:rPr>
              <a:t>là</a:t>
            </a:r>
            <a:r>
              <a:rPr lang="en-US" altLang="en-US" dirty="0">
                <a:ea typeface="Arial" charset="0"/>
              </a:rPr>
              <a:t> </a:t>
            </a:r>
            <a:r>
              <a:rPr lang="en-US" altLang="en-US" dirty="0" err="1">
                <a:ea typeface="Arial" charset="0"/>
              </a:rPr>
              <a:t>số</a:t>
            </a:r>
            <a:r>
              <a:rPr lang="en-US" altLang="en-US" dirty="0">
                <a:ea typeface="Arial" charset="0"/>
              </a:rPr>
              <a:t> </a:t>
            </a:r>
            <a:r>
              <a:rPr lang="en-US" altLang="en-US" dirty="0" err="1">
                <a:ea typeface="Arial" charset="0"/>
              </a:rPr>
              <a:t>chỉ</a:t>
            </a:r>
            <a:r>
              <a:rPr lang="en-US" altLang="en-US" dirty="0">
                <a:ea typeface="Arial" charset="0"/>
              </a:rPr>
              <a:t> chia </a:t>
            </a:r>
            <a:r>
              <a:rPr lang="en-US" altLang="en-US" dirty="0" err="1">
                <a:ea typeface="Arial" charset="0"/>
              </a:rPr>
              <a:t>hết</a:t>
            </a:r>
            <a:r>
              <a:rPr lang="en-US" altLang="en-US" dirty="0">
                <a:ea typeface="Arial" charset="0"/>
              </a:rPr>
              <a:t> </a:t>
            </a:r>
            <a:r>
              <a:rPr lang="en-US" altLang="en-US" dirty="0" err="1">
                <a:ea typeface="Arial" charset="0"/>
              </a:rPr>
              <a:t>cho</a:t>
            </a:r>
            <a:r>
              <a:rPr lang="en-US" altLang="en-US" dirty="0">
                <a:ea typeface="Arial" charset="0"/>
              </a:rPr>
              <a:t> 1 </a:t>
            </a:r>
            <a:r>
              <a:rPr lang="en-US" altLang="en-US" dirty="0" err="1">
                <a:ea typeface="Arial" charset="0"/>
              </a:rPr>
              <a:t>và</a:t>
            </a:r>
            <a:r>
              <a:rPr lang="en-US" altLang="en-US" dirty="0">
                <a:ea typeface="Arial" charset="0"/>
              </a:rPr>
              <a:t> </a:t>
            </a:r>
            <a:r>
              <a:rPr lang="en-US" altLang="en-US" dirty="0" err="1">
                <a:ea typeface="Arial" charset="0"/>
              </a:rPr>
              <a:t>chính</a:t>
            </a:r>
            <a:r>
              <a:rPr lang="en-US" altLang="en-US" dirty="0">
                <a:ea typeface="Arial" charset="0"/>
              </a:rPr>
              <a:t> </a:t>
            </a:r>
            <a:r>
              <a:rPr lang="en-US" altLang="en-US" dirty="0" err="1">
                <a:ea typeface="Arial" charset="0"/>
              </a:rPr>
              <a:t>nó</a:t>
            </a:r>
            <a:r>
              <a:rPr lang="en-US" altLang="en-US" dirty="0">
                <a:ea typeface="Arial" charset="0"/>
              </a:rPr>
              <a:t>.</a:t>
            </a:r>
          </a:p>
        </p:txBody>
      </p:sp>
      <p:sp>
        <p:nvSpPr>
          <p:cNvPr id="4" name="Slide Number Placeholder 3"/>
          <p:cNvSpPr>
            <a:spLocks noGrp="1"/>
          </p:cNvSpPr>
          <p:nvPr>
            <p:ph type="sldNum" sz="quarter" idx="12"/>
          </p:nvPr>
        </p:nvSpPr>
        <p:spPr/>
        <p:txBody>
          <a:bodyPr/>
          <a:lstStyle/>
          <a:p>
            <a:fld id="{007ACD57-2BBE-45FC-B065-2411E86622FE}" type="slidenum">
              <a:rPr lang="en-US" smtClean="0"/>
              <a:t>18</a:t>
            </a:fld>
            <a:endParaRPr lang="en-US"/>
          </a:p>
        </p:txBody>
      </p:sp>
      <p:sp>
        <p:nvSpPr>
          <p:cNvPr id="5" name="Footer Placeholder 4"/>
          <p:cNvSpPr txBox="1">
            <a:spLocks/>
          </p:cNvSpPr>
          <p:nvPr/>
        </p:nvSpPr>
        <p:spPr>
          <a:xfrm>
            <a:off x="9696400" y="6597384"/>
            <a:ext cx="1368152" cy="288000"/>
          </a:xfrm>
          <a:prstGeom prst="rect">
            <a:avLst/>
          </a:prstGeom>
        </p:spPr>
        <p:txBody>
          <a:bodyPr vert="horz" lIns="91440" tIns="0" rIns="91440" bIns="0" rtlCol="0" anchor="ctr" anchorCtr="0"/>
          <a:lstStyle>
            <a:defPPr>
              <a:defRPr lang="en-US"/>
            </a:defPPr>
            <a:lvl1pPr algn="ctr"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GB" dirty="0" err="1">
                <a:latin typeface="Arial" panose="020B0604020202020204" pitchFamily="34" charset="0"/>
                <a:cs typeface="Arial" panose="020B0604020202020204" pitchFamily="34" charset="0"/>
              </a:rPr>
              <a:t>Chương</a:t>
            </a:r>
            <a:r>
              <a:rPr lang="en-GB" dirty="0">
                <a:latin typeface="Arial" panose="020B0604020202020204" pitchFamily="34" charset="0"/>
                <a:cs typeface="Arial" panose="020B0604020202020204" pitchFamily="34" charset="0"/>
              </a:rPr>
              <a:t>:</a:t>
            </a:r>
          </a:p>
        </p:txBody>
      </p:sp>
      <p:sp>
        <p:nvSpPr>
          <p:cNvPr id="6" name="Date Placeholder 3"/>
          <p:cNvSpPr txBox="1">
            <a:spLocks/>
          </p:cNvSpPr>
          <p:nvPr/>
        </p:nvSpPr>
        <p:spPr>
          <a:xfrm>
            <a:off x="335359" y="6597384"/>
            <a:ext cx="9361041" cy="288000"/>
          </a:xfrm>
          <a:prstGeom prst="rect">
            <a:avLst/>
          </a:prstGeom>
        </p:spPr>
        <p:txBody>
          <a:bodyPr vert="horz" lIns="91440" tIns="0" rIns="91440" bIns="0" rtlCol="0" anchor="ctr" anchorCtr="0"/>
          <a:lstStyle>
            <a:defPPr>
              <a:defRPr lang="en-US"/>
            </a:defPPr>
            <a:lvl1pPr algn="l"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US" dirty="0" err="1">
                <a:latin typeface="Arial" panose="020B0604020202020204" pitchFamily="34" charset="0"/>
                <a:cs typeface="Arial" panose="020B0604020202020204" pitchFamily="34" charset="0"/>
              </a:rPr>
              <a:t>Tên</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học</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phần</a:t>
            </a:r>
            <a:r>
              <a:rPr lang="en-US"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6413653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HƯỚNG DẪN GIẢI BÀI TẬP MẪU</a:t>
            </a:r>
          </a:p>
        </p:txBody>
      </p:sp>
      <p:sp>
        <p:nvSpPr>
          <p:cNvPr id="3" name="Content Placeholder 2"/>
          <p:cNvSpPr>
            <a:spLocks noGrp="1"/>
          </p:cNvSpPr>
          <p:nvPr>
            <p:ph idx="1"/>
          </p:nvPr>
        </p:nvSpPr>
        <p:spPr/>
        <p:txBody>
          <a:bodyPr/>
          <a:lstStyle/>
          <a:p>
            <a:pPr marL="0" indent="0">
              <a:spcBef>
                <a:spcPts val="725"/>
              </a:spcBef>
              <a:spcAft>
                <a:spcPts val="725"/>
              </a:spcAft>
              <a:buNone/>
            </a:pPr>
            <a:r>
              <a:rPr lang="en-US" altLang="en-US" b="1" dirty="0" err="1">
                <a:ea typeface="Arial" charset="0"/>
              </a:rPr>
              <a:t>Bài</a:t>
            </a:r>
            <a:r>
              <a:rPr lang="en-US" altLang="en-US" b="1" dirty="0">
                <a:ea typeface="Arial" charset="0"/>
              </a:rPr>
              <a:t> 10: </a:t>
            </a:r>
          </a:p>
          <a:p>
            <a:pPr marL="0" indent="0">
              <a:spcBef>
                <a:spcPts val="725"/>
              </a:spcBef>
              <a:spcAft>
                <a:spcPts val="725"/>
              </a:spcAft>
              <a:buNone/>
            </a:pPr>
            <a:r>
              <a:rPr lang="vi-VN" altLang="en-US" dirty="0">
                <a:ea typeface="Arial" charset="0"/>
              </a:rPr>
              <a:t>Viết chương trình </a:t>
            </a:r>
            <a:r>
              <a:rPr lang="en-US" altLang="en-US" dirty="0">
                <a:ea typeface="Arial" charset="0"/>
              </a:rPr>
              <a:t>in ra </a:t>
            </a:r>
            <a:r>
              <a:rPr lang="en-US" altLang="en-US" dirty="0" err="1">
                <a:ea typeface="Arial" charset="0"/>
              </a:rPr>
              <a:t>màn</a:t>
            </a:r>
            <a:r>
              <a:rPr lang="en-US" altLang="en-US" dirty="0">
                <a:ea typeface="Arial" charset="0"/>
              </a:rPr>
              <a:t> </a:t>
            </a:r>
            <a:r>
              <a:rPr lang="en-US" altLang="en-US" dirty="0" err="1">
                <a:ea typeface="Arial" charset="0"/>
              </a:rPr>
              <a:t>hình</a:t>
            </a:r>
            <a:r>
              <a:rPr lang="en-US" altLang="en-US" dirty="0">
                <a:ea typeface="Arial" charset="0"/>
              </a:rPr>
              <a:t> </a:t>
            </a:r>
            <a:r>
              <a:rPr lang="en-US" altLang="en-US" dirty="0" err="1">
                <a:ea typeface="Arial" charset="0"/>
              </a:rPr>
              <a:t>bảng</a:t>
            </a:r>
            <a:r>
              <a:rPr lang="en-US" altLang="en-US" dirty="0">
                <a:ea typeface="Arial" charset="0"/>
              </a:rPr>
              <a:t> </a:t>
            </a:r>
            <a:r>
              <a:rPr lang="en-US" altLang="en-US" dirty="0" err="1">
                <a:ea typeface="Arial" charset="0"/>
              </a:rPr>
              <a:t>cửu</a:t>
            </a:r>
            <a:r>
              <a:rPr lang="en-US" altLang="en-US" dirty="0">
                <a:ea typeface="Arial" charset="0"/>
              </a:rPr>
              <a:t> </a:t>
            </a:r>
            <a:r>
              <a:rPr lang="en-US" altLang="en-US" dirty="0" err="1">
                <a:ea typeface="Arial" charset="0"/>
              </a:rPr>
              <a:t>chương</a:t>
            </a:r>
            <a:r>
              <a:rPr lang="en-US" altLang="en-US" dirty="0">
                <a:ea typeface="Arial" charset="0"/>
              </a:rPr>
              <a:t> </a:t>
            </a:r>
            <a:r>
              <a:rPr lang="en-US" altLang="en-US" dirty="0" err="1">
                <a:ea typeface="Arial" charset="0"/>
              </a:rPr>
              <a:t>của</a:t>
            </a:r>
            <a:r>
              <a:rPr lang="en-US" altLang="en-US" dirty="0">
                <a:ea typeface="Arial" charset="0"/>
              </a:rPr>
              <a:t> </a:t>
            </a:r>
            <a:r>
              <a:rPr lang="en-US" altLang="en-US" dirty="0" err="1">
                <a:ea typeface="Arial" charset="0"/>
              </a:rPr>
              <a:t>một</a:t>
            </a:r>
            <a:r>
              <a:rPr lang="en-US" altLang="en-US" dirty="0">
                <a:ea typeface="Arial" charset="0"/>
              </a:rPr>
              <a:t> </a:t>
            </a:r>
            <a:r>
              <a:rPr lang="en-US" altLang="en-US" dirty="0" err="1">
                <a:ea typeface="Arial" charset="0"/>
              </a:rPr>
              <a:t>số</a:t>
            </a:r>
            <a:r>
              <a:rPr lang="en-US" altLang="en-US" dirty="0">
                <a:ea typeface="Arial" charset="0"/>
              </a:rPr>
              <a:t> </a:t>
            </a:r>
            <a:r>
              <a:rPr lang="en-US" altLang="en-US" dirty="0" err="1">
                <a:ea typeface="Arial" charset="0"/>
              </a:rPr>
              <a:t>nhập</a:t>
            </a:r>
            <a:r>
              <a:rPr lang="en-US" altLang="en-US" dirty="0">
                <a:ea typeface="Arial" charset="0"/>
              </a:rPr>
              <a:t> </a:t>
            </a:r>
            <a:r>
              <a:rPr lang="en-US" altLang="en-US" dirty="0" err="1">
                <a:ea typeface="Arial" charset="0"/>
              </a:rPr>
              <a:t>từ</a:t>
            </a:r>
            <a:r>
              <a:rPr lang="en-US" altLang="en-US" dirty="0">
                <a:ea typeface="Arial" charset="0"/>
              </a:rPr>
              <a:t> </a:t>
            </a:r>
            <a:r>
              <a:rPr lang="en-US" altLang="en-US" dirty="0" err="1">
                <a:ea typeface="Arial" charset="0"/>
              </a:rPr>
              <a:t>bàn</a:t>
            </a:r>
            <a:r>
              <a:rPr lang="en-US" altLang="en-US" dirty="0">
                <a:ea typeface="Arial" charset="0"/>
              </a:rPr>
              <a:t> </a:t>
            </a:r>
            <a:r>
              <a:rPr lang="en-US" altLang="en-US" dirty="0" err="1">
                <a:ea typeface="Arial" charset="0"/>
              </a:rPr>
              <a:t>phím</a:t>
            </a:r>
            <a:r>
              <a:rPr lang="en-US" altLang="en-US" dirty="0">
                <a:ea typeface="Arial" charset="0"/>
              </a:rPr>
              <a:t>. </a:t>
            </a:r>
          </a:p>
          <a:p>
            <a:pPr marL="0" indent="0">
              <a:spcBef>
                <a:spcPts val="725"/>
              </a:spcBef>
              <a:spcAft>
                <a:spcPts val="725"/>
              </a:spcAft>
              <a:buNone/>
            </a:pPr>
            <a:r>
              <a:rPr lang="en-US" altLang="en-US" dirty="0" err="1">
                <a:ea typeface="Arial" charset="0"/>
              </a:rPr>
              <a:t>Ví</a:t>
            </a:r>
            <a:r>
              <a:rPr lang="en-US" altLang="en-US" dirty="0">
                <a:ea typeface="Arial" charset="0"/>
              </a:rPr>
              <a:t> </a:t>
            </a:r>
            <a:r>
              <a:rPr lang="en-US" altLang="en-US" dirty="0" err="1">
                <a:ea typeface="Arial" charset="0"/>
              </a:rPr>
              <a:t>dụ</a:t>
            </a:r>
            <a:r>
              <a:rPr lang="en-US" altLang="en-US" dirty="0">
                <a:ea typeface="Arial" charset="0"/>
              </a:rPr>
              <a:t>: </a:t>
            </a:r>
            <a:r>
              <a:rPr lang="en-US" altLang="en-US" dirty="0" err="1">
                <a:ea typeface="Arial" charset="0"/>
              </a:rPr>
              <a:t>với</a:t>
            </a:r>
            <a:r>
              <a:rPr lang="en-US" altLang="en-US" dirty="0">
                <a:ea typeface="Arial" charset="0"/>
              </a:rPr>
              <a:t> </a:t>
            </a:r>
            <a:r>
              <a:rPr lang="en-US" altLang="en-US" dirty="0" err="1">
                <a:ea typeface="Arial" charset="0"/>
              </a:rPr>
              <a:t>i</a:t>
            </a:r>
            <a:r>
              <a:rPr lang="en-US" altLang="en-US" dirty="0">
                <a:ea typeface="Arial" charset="0"/>
              </a:rPr>
              <a:t> = 2 </a:t>
            </a:r>
            <a:r>
              <a:rPr lang="en-US" altLang="en-US" dirty="0" err="1">
                <a:ea typeface="Arial" charset="0"/>
              </a:rPr>
              <a:t>thì</a:t>
            </a:r>
            <a:r>
              <a:rPr lang="en-US" altLang="en-US" dirty="0">
                <a:ea typeface="Arial" charset="0"/>
              </a:rPr>
              <a:t> in ra </a:t>
            </a:r>
            <a:r>
              <a:rPr lang="en-US" altLang="en-US" dirty="0" err="1">
                <a:ea typeface="Arial" charset="0"/>
              </a:rPr>
              <a:t>bảng</a:t>
            </a:r>
            <a:r>
              <a:rPr lang="en-US" altLang="en-US" dirty="0">
                <a:ea typeface="Arial" charset="0"/>
              </a:rPr>
              <a:t> </a:t>
            </a:r>
            <a:r>
              <a:rPr lang="en-US" altLang="en-US" dirty="0" err="1">
                <a:ea typeface="Arial" charset="0"/>
              </a:rPr>
              <a:t>cửu</a:t>
            </a:r>
            <a:r>
              <a:rPr lang="en-US" altLang="en-US" dirty="0">
                <a:ea typeface="Arial" charset="0"/>
              </a:rPr>
              <a:t> </a:t>
            </a:r>
            <a:r>
              <a:rPr lang="en-US" altLang="en-US" dirty="0" err="1">
                <a:ea typeface="Arial" charset="0"/>
              </a:rPr>
              <a:t>chương</a:t>
            </a:r>
            <a:r>
              <a:rPr lang="en-US" altLang="en-US" dirty="0">
                <a:ea typeface="Arial" charset="0"/>
              </a:rPr>
              <a:t> 2.</a:t>
            </a:r>
          </a:p>
          <a:p>
            <a:pPr marL="0" indent="0">
              <a:spcBef>
                <a:spcPts val="725"/>
              </a:spcBef>
              <a:spcAft>
                <a:spcPts val="725"/>
              </a:spcAft>
              <a:buNone/>
            </a:pPr>
            <a:endParaRPr lang="vi-VN" altLang="en-US" dirty="0">
              <a:ea typeface="Arial" charset="0"/>
            </a:endParaRPr>
          </a:p>
        </p:txBody>
      </p:sp>
      <p:sp>
        <p:nvSpPr>
          <p:cNvPr id="4" name="Slide Number Placeholder 3"/>
          <p:cNvSpPr>
            <a:spLocks noGrp="1"/>
          </p:cNvSpPr>
          <p:nvPr>
            <p:ph type="sldNum" sz="quarter" idx="12"/>
          </p:nvPr>
        </p:nvSpPr>
        <p:spPr/>
        <p:txBody>
          <a:bodyPr/>
          <a:lstStyle/>
          <a:p>
            <a:fld id="{007ACD57-2BBE-45FC-B065-2411E86622FE}" type="slidenum">
              <a:rPr lang="en-US" smtClean="0"/>
              <a:t>19</a:t>
            </a:fld>
            <a:endParaRPr lang="en-US"/>
          </a:p>
        </p:txBody>
      </p:sp>
      <p:sp>
        <p:nvSpPr>
          <p:cNvPr id="5" name="Footer Placeholder 4"/>
          <p:cNvSpPr txBox="1">
            <a:spLocks/>
          </p:cNvSpPr>
          <p:nvPr/>
        </p:nvSpPr>
        <p:spPr>
          <a:xfrm>
            <a:off x="9696400" y="6597384"/>
            <a:ext cx="1368152" cy="288000"/>
          </a:xfrm>
          <a:prstGeom prst="rect">
            <a:avLst/>
          </a:prstGeom>
        </p:spPr>
        <p:txBody>
          <a:bodyPr vert="horz" lIns="91440" tIns="0" rIns="91440" bIns="0" rtlCol="0" anchor="ctr" anchorCtr="0"/>
          <a:lstStyle>
            <a:defPPr>
              <a:defRPr lang="en-US"/>
            </a:defPPr>
            <a:lvl1pPr algn="ctr"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GB" dirty="0" err="1">
                <a:latin typeface="Arial" panose="020B0604020202020204" pitchFamily="34" charset="0"/>
                <a:cs typeface="Arial" panose="020B0604020202020204" pitchFamily="34" charset="0"/>
              </a:rPr>
              <a:t>Chương</a:t>
            </a:r>
            <a:r>
              <a:rPr lang="en-GB" dirty="0">
                <a:latin typeface="Arial" panose="020B0604020202020204" pitchFamily="34" charset="0"/>
                <a:cs typeface="Arial" panose="020B0604020202020204" pitchFamily="34" charset="0"/>
              </a:rPr>
              <a:t>:</a:t>
            </a:r>
          </a:p>
        </p:txBody>
      </p:sp>
      <p:sp>
        <p:nvSpPr>
          <p:cNvPr id="6" name="Date Placeholder 3"/>
          <p:cNvSpPr txBox="1">
            <a:spLocks/>
          </p:cNvSpPr>
          <p:nvPr/>
        </p:nvSpPr>
        <p:spPr>
          <a:xfrm>
            <a:off x="335359" y="6597384"/>
            <a:ext cx="9361041" cy="288000"/>
          </a:xfrm>
          <a:prstGeom prst="rect">
            <a:avLst/>
          </a:prstGeom>
        </p:spPr>
        <p:txBody>
          <a:bodyPr vert="horz" lIns="91440" tIns="0" rIns="91440" bIns="0" rtlCol="0" anchor="ctr" anchorCtr="0"/>
          <a:lstStyle>
            <a:defPPr>
              <a:defRPr lang="en-US"/>
            </a:defPPr>
            <a:lvl1pPr algn="l"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US" dirty="0" err="1">
                <a:latin typeface="Arial" panose="020B0604020202020204" pitchFamily="34" charset="0"/>
                <a:cs typeface="Arial" panose="020B0604020202020204" pitchFamily="34" charset="0"/>
              </a:rPr>
              <a:t>Tên</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học</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phần</a:t>
            </a:r>
            <a:r>
              <a:rPr lang="en-US"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1066790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NỘI DUNG BÀI HỌC</a:t>
            </a:r>
          </a:p>
        </p:txBody>
      </p:sp>
      <p:sp>
        <p:nvSpPr>
          <p:cNvPr id="3" name="Slide Number Placeholder 2"/>
          <p:cNvSpPr>
            <a:spLocks noGrp="1"/>
          </p:cNvSpPr>
          <p:nvPr>
            <p:ph type="sldNum" sz="quarter" idx="12"/>
          </p:nvPr>
        </p:nvSpPr>
        <p:spPr/>
        <p:txBody>
          <a:bodyPr/>
          <a:lstStyle/>
          <a:p>
            <a:fld id="{007ACD57-2BBE-45FC-B065-2411E86622FE}" type="slidenum">
              <a:rPr lang="en-US" smtClean="0"/>
              <a:pPr/>
              <a:t>2</a:t>
            </a:fld>
            <a:endParaRPr lang="en-US"/>
          </a:p>
        </p:txBody>
      </p:sp>
      <p:grpSp>
        <p:nvGrpSpPr>
          <p:cNvPr id="31" name="Group 30"/>
          <p:cNvGrpSpPr/>
          <p:nvPr/>
        </p:nvGrpSpPr>
        <p:grpSpPr>
          <a:xfrm>
            <a:off x="2133600" y="1676400"/>
            <a:ext cx="7815942" cy="3261668"/>
            <a:chOff x="3444880" y="1621464"/>
            <a:chExt cx="7815942" cy="3261668"/>
          </a:xfrm>
        </p:grpSpPr>
        <p:grpSp>
          <p:nvGrpSpPr>
            <p:cNvPr id="19" name="Group 18"/>
            <p:cNvGrpSpPr/>
            <p:nvPr/>
          </p:nvGrpSpPr>
          <p:grpSpPr>
            <a:xfrm>
              <a:off x="3444880" y="1621464"/>
              <a:ext cx="7788286" cy="700087"/>
              <a:chOff x="5715644" y="2356304"/>
              <a:chExt cx="7788286" cy="700087"/>
            </a:xfrm>
          </p:grpSpPr>
          <p:sp>
            <p:nvSpPr>
              <p:cNvPr id="20" name="Oval 19"/>
              <p:cNvSpPr/>
              <p:nvPr/>
            </p:nvSpPr>
            <p:spPr>
              <a:xfrm>
                <a:off x="5715644" y="2356304"/>
                <a:ext cx="739775" cy="700087"/>
              </a:xfrm>
              <a:prstGeom prst="ellipse">
                <a:avLst/>
              </a:prstGeom>
              <a:solidFill>
                <a:schemeClr val="accent5">
                  <a:lumMod val="60000"/>
                  <a:lumOff val="40000"/>
                </a:schemeClr>
              </a:solidFill>
              <a:ln>
                <a:solidFill>
                  <a:srgbClr val="08172E">
                    <a:alpha val="60000"/>
                  </a:srgb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lnSpc>
                    <a:spcPct val="120000"/>
                  </a:lnSpc>
                  <a:spcBef>
                    <a:spcPts val="500"/>
                  </a:spcBef>
                  <a:defRPr/>
                </a:pPr>
                <a:r>
                  <a:rPr lang="en-US" b="1" dirty="0">
                    <a:solidFill>
                      <a:schemeClr val="tx1"/>
                    </a:solidFill>
                    <a:latin typeface="Arial" panose="020B0604020202020204" pitchFamily="34" charset="0"/>
                    <a:cs typeface="Arial" panose="020B0604020202020204" pitchFamily="34" charset="0"/>
                  </a:rPr>
                  <a:t>3.1</a:t>
                </a:r>
              </a:p>
            </p:txBody>
          </p:sp>
          <p:sp>
            <p:nvSpPr>
              <p:cNvPr id="21" name="TextBox 6"/>
              <p:cNvSpPr txBox="1">
                <a:spLocks noChangeArrowheads="1"/>
              </p:cNvSpPr>
              <p:nvPr/>
            </p:nvSpPr>
            <p:spPr bwMode="auto">
              <a:xfrm>
                <a:off x="6581461" y="2507933"/>
                <a:ext cx="6922469" cy="385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just">
                  <a:lnSpc>
                    <a:spcPts val="2500"/>
                  </a:lnSpc>
                  <a:spcBef>
                    <a:spcPts val="500"/>
                  </a:spcBef>
                </a:pPr>
                <a:r>
                  <a:rPr lang="en-US" dirty="0" err="1">
                    <a:latin typeface="Arial" pitchFamily="34" charset="0"/>
                    <a:ea typeface="Tahoma" pitchFamily="34" charset="0"/>
                    <a:cs typeface="Arial" pitchFamily="34" charset="0"/>
                  </a:rPr>
                  <a:t>Hàm</a:t>
                </a:r>
                <a:r>
                  <a:rPr lang="en-US" dirty="0">
                    <a:latin typeface="Arial" pitchFamily="34" charset="0"/>
                    <a:ea typeface="Tahoma" pitchFamily="34" charset="0"/>
                    <a:cs typeface="Arial" pitchFamily="34" charset="0"/>
                  </a:rPr>
                  <a:t> range(). </a:t>
                </a:r>
                <a:r>
                  <a:rPr lang="en-US" dirty="0" err="1">
                    <a:latin typeface="Arial" pitchFamily="34" charset="0"/>
                    <a:ea typeface="Tahoma" pitchFamily="34" charset="0"/>
                    <a:cs typeface="Arial" pitchFamily="34" charset="0"/>
                  </a:rPr>
                  <a:t>Các</a:t>
                </a:r>
                <a:r>
                  <a:rPr lang="en-US" dirty="0">
                    <a:latin typeface="Arial" pitchFamily="34" charset="0"/>
                    <a:ea typeface="Tahoma" pitchFamily="34" charset="0"/>
                    <a:cs typeface="Arial" pitchFamily="34" charset="0"/>
                  </a:rPr>
                  <a:t> </a:t>
                </a:r>
                <a:r>
                  <a:rPr lang="en-US" dirty="0" err="1">
                    <a:latin typeface="Arial" pitchFamily="34" charset="0"/>
                    <a:ea typeface="Tahoma" pitchFamily="34" charset="0"/>
                    <a:cs typeface="Arial" pitchFamily="34" charset="0"/>
                  </a:rPr>
                  <a:t>lỗi</a:t>
                </a:r>
                <a:r>
                  <a:rPr lang="en-US" dirty="0">
                    <a:latin typeface="Arial" pitchFamily="34" charset="0"/>
                    <a:ea typeface="Tahoma" pitchFamily="34" charset="0"/>
                    <a:cs typeface="Arial" pitchFamily="34" charset="0"/>
                  </a:rPr>
                  <a:t> </a:t>
                </a:r>
                <a:r>
                  <a:rPr lang="en-US" dirty="0" err="1">
                    <a:latin typeface="Arial" pitchFamily="34" charset="0"/>
                    <a:ea typeface="Tahoma" pitchFamily="34" charset="0"/>
                    <a:cs typeface="Arial" pitchFamily="34" charset="0"/>
                  </a:rPr>
                  <a:t>thường</a:t>
                </a:r>
                <a:r>
                  <a:rPr lang="en-US" dirty="0">
                    <a:latin typeface="Arial" pitchFamily="34" charset="0"/>
                    <a:ea typeface="Tahoma" pitchFamily="34" charset="0"/>
                    <a:cs typeface="Arial" pitchFamily="34" charset="0"/>
                  </a:rPr>
                  <a:t> </a:t>
                </a:r>
                <a:r>
                  <a:rPr lang="en-US" dirty="0" err="1">
                    <a:latin typeface="Arial" pitchFamily="34" charset="0"/>
                    <a:ea typeface="Tahoma" pitchFamily="34" charset="0"/>
                    <a:cs typeface="Arial" pitchFamily="34" charset="0"/>
                  </a:rPr>
                  <a:t>gặp</a:t>
                </a:r>
                <a:r>
                  <a:rPr lang="en-US" dirty="0">
                    <a:latin typeface="Arial" pitchFamily="34" charset="0"/>
                    <a:ea typeface="Tahoma" pitchFamily="34" charset="0"/>
                    <a:cs typeface="Arial" pitchFamily="34" charset="0"/>
                  </a:rPr>
                  <a:t> </a:t>
                </a:r>
                <a:r>
                  <a:rPr lang="en-US" dirty="0" err="1">
                    <a:latin typeface="Arial" pitchFamily="34" charset="0"/>
                    <a:ea typeface="Tahoma" pitchFamily="34" charset="0"/>
                    <a:cs typeface="Arial" pitchFamily="34" charset="0"/>
                  </a:rPr>
                  <a:t>khi</a:t>
                </a:r>
                <a:r>
                  <a:rPr lang="en-US" dirty="0">
                    <a:latin typeface="Arial" pitchFamily="34" charset="0"/>
                    <a:ea typeface="Tahoma" pitchFamily="34" charset="0"/>
                    <a:cs typeface="Arial" pitchFamily="34" charset="0"/>
                  </a:rPr>
                  <a:t> </a:t>
                </a:r>
                <a:r>
                  <a:rPr lang="en-US" dirty="0" err="1">
                    <a:latin typeface="Arial" pitchFamily="34" charset="0"/>
                    <a:ea typeface="Tahoma" pitchFamily="34" charset="0"/>
                    <a:cs typeface="Arial" pitchFamily="34" charset="0"/>
                  </a:rPr>
                  <a:t>sử</a:t>
                </a:r>
                <a:r>
                  <a:rPr lang="en-US" dirty="0">
                    <a:latin typeface="Arial" pitchFamily="34" charset="0"/>
                    <a:ea typeface="Tahoma" pitchFamily="34" charset="0"/>
                    <a:cs typeface="Arial" pitchFamily="34" charset="0"/>
                  </a:rPr>
                  <a:t> </a:t>
                </a:r>
                <a:r>
                  <a:rPr lang="en-US" dirty="0" err="1">
                    <a:latin typeface="Arial" pitchFamily="34" charset="0"/>
                    <a:ea typeface="Tahoma" pitchFamily="34" charset="0"/>
                    <a:cs typeface="Arial" pitchFamily="34" charset="0"/>
                  </a:rPr>
                  <a:t>dụng</a:t>
                </a:r>
                <a:r>
                  <a:rPr lang="en-US" dirty="0">
                    <a:latin typeface="Arial" pitchFamily="34" charset="0"/>
                    <a:ea typeface="Tahoma" pitchFamily="34" charset="0"/>
                    <a:cs typeface="Arial" pitchFamily="34" charset="0"/>
                  </a:rPr>
                  <a:t> </a:t>
                </a:r>
                <a:r>
                  <a:rPr lang="en-US" dirty="0" err="1">
                    <a:latin typeface="Arial" pitchFamily="34" charset="0"/>
                    <a:ea typeface="Tahoma" pitchFamily="34" charset="0"/>
                    <a:cs typeface="Arial" pitchFamily="34" charset="0"/>
                  </a:rPr>
                  <a:t>hàm</a:t>
                </a:r>
                <a:r>
                  <a:rPr lang="en-US" dirty="0">
                    <a:latin typeface="Arial" pitchFamily="34" charset="0"/>
                    <a:ea typeface="Tahoma" pitchFamily="34" charset="0"/>
                    <a:cs typeface="Arial" pitchFamily="34" charset="0"/>
                  </a:rPr>
                  <a:t> range()</a:t>
                </a:r>
                <a:endParaRPr lang="vi-VN" dirty="0">
                  <a:latin typeface="Arial" pitchFamily="34" charset="0"/>
                  <a:ea typeface="Tahoma" pitchFamily="34" charset="0"/>
                  <a:cs typeface="Arial" pitchFamily="34" charset="0"/>
                </a:endParaRPr>
              </a:p>
            </p:txBody>
          </p:sp>
        </p:grpSp>
        <p:grpSp>
          <p:nvGrpSpPr>
            <p:cNvPr id="22" name="Group 21"/>
            <p:cNvGrpSpPr/>
            <p:nvPr/>
          </p:nvGrpSpPr>
          <p:grpSpPr>
            <a:xfrm>
              <a:off x="3444880" y="2476939"/>
              <a:ext cx="7815942" cy="701675"/>
              <a:chOff x="5424262" y="3234508"/>
              <a:chExt cx="7815942" cy="701675"/>
            </a:xfrm>
          </p:grpSpPr>
          <p:sp>
            <p:nvSpPr>
              <p:cNvPr id="23" name="TextBox 7"/>
              <p:cNvSpPr txBox="1">
                <a:spLocks noChangeArrowheads="1"/>
              </p:cNvSpPr>
              <p:nvPr/>
            </p:nvSpPr>
            <p:spPr bwMode="auto">
              <a:xfrm>
                <a:off x="6276366" y="3378878"/>
                <a:ext cx="6963838" cy="385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just">
                  <a:lnSpc>
                    <a:spcPts val="2500"/>
                  </a:lnSpc>
                  <a:spcBef>
                    <a:spcPts val="500"/>
                  </a:spcBef>
                </a:pPr>
                <a:r>
                  <a:rPr lang="en-US" dirty="0" err="1">
                    <a:latin typeface="Arial" pitchFamily="34" charset="0"/>
                    <a:ea typeface="Tahoma" pitchFamily="34" charset="0"/>
                    <a:cs typeface="Arial" pitchFamily="34" charset="0"/>
                  </a:rPr>
                  <a:t>Vòng</a:t>
                </a:r>
                <a:r>
                  <a:rPr lang="en-US" dirty="0">
                    <a:latin typeface="Arial" pitchFamily="34" charset="0"/>
                    <a:ea typeface="Tahoma" pitchFamily="34" charset="0"/>
                    <a:cs typeface="Arial" pitchFamily="34" charset="0"/>
                  </a:rPr>
                  <a:t> </a:t>
                </a:r>
                <a:r>
                  <a:rPr lang="en-US" dirty="0" err="1">
                    <a:latin typeface="Arial" pitchFamily="34" charset="0"/>
                    <a:ea typeface="Tahoma" pitchFamily="34" charset="0"/>
                    <a:cs typeface="Arial" pitchFamily="34" charset="0"/>
                  </a:rPr>
                  <a:t>lặp</a:t>
                </a:r>
                <a:r>
                  <a:rPr lang="en-US" dirty="0">
                    <a:latin typeface="Arial" pitchFamily="34" charset="0"/>
                    <a:ea typeface="Tahoma" pitchFamily="34" charset="0"/>
                    <a:cs typeface="Arial" pitchFamily="34" charset="0"/>
                  </a:rPr>
                  <a:t> for</a:t>
                </a:r>
              </a:p>
            </p:txBody>
          </p:sp>
          <p:sp>
            <p:nvSpPr>
              <p:cNvPr id="24" name="Oval 23"/>
              <p:cNvSpPr/>
              <p:nvPr/>
            </p:nvSpPr>
            <p:spPr>
              <a:xfrm>
                <a:off x="5424262" y="3234508"/>
                <a:ext cx="741363" cy="701675"/>
              </a:xfrm>
              <a:prstGeom prst="ellipse">
                <a:avLst/>
              </a:prstGeom>
              <a:solidFill>
                <a:schemeClr val="accent5">
                  <a:lumMod val="60000"/>
                  <a:lumOff val="40000"/>
                </a:schemeClr>
              </a:solidFill>
              <a:ln>
                <a:solidFill>
                  <a:srgbClr val="08172E">
                    <a:alpha val="60000"/>
                  </a:srgb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lnSpc>
                    <a:spcPct val="120000"/>
                  </a:lnSpc>
                  <a:spcBef>
                    <a:spcPts val="500"/>
                  </a:spcBef>
                  <a:defRPr/>
                </a:pPr>
                <a:r>
                  <a:rPr lang="en-US" b="1" dirty="0">
                    <a:solidFill>
                      <a:schemeClr val="tx1"/>
                    </a:solidFill>
                    <a:latin typeface="Arial" panose="020B0604020202020204" pitchFamily="34" charset="0"/>
                    <a:cs typeface="Arial" panose="020B0604020202020204" pitchFamily="34" charset="0"/>
                  </a:rPr>
                  <a:t>3.2</a:t>
                </a:r>
              </a:p>
            </p:txBody>
          </p:sp>
        </p:grpSp>
        <p:grpSp>
          <p:nvGrpSpPr>
            <p:cNvPr id="25" name="Group 24"/>
            <p:cNvGrpSpPr/>
            <p:nvPr/>
          </p:nvGrpSpPr>
          <p:grpSpPr>
            <a:xfrm>
              <a:off x="3444880" y="3344850"/>
              <a:ext cx="6629400" cy="700087"/>
              <a:chOff x="5159829" y="4011422"/>
              <a:chExt cx="6629400" cy="700087"/>
            </a:xfrm>
          </p:grpSpPr>
          <p:sp>
            <p:nvSpPr>
              <p:cNvPr id="26" name="Oval 25"/>
              <p:cNvSpPr/>
              <p:nvPr/>
            </p:nvSpPr>
            <p:spPr>
              <a:xfrm>
                <a:off x="5159829" y="4011422"/>
                <a:ext cx="739775" cy="700087"/>
              </a:xfrm>
              <a:prstGeom prst="ellipse">
                <a:avLst/>
              </a:prstGeom>
              <a:solidFill>
                <a:schemeClr val="accent5">
                  <a:lumMod val="60000"/>
                  <a:lumOff val="40000"/>
                </a:schemeClr>
              </a:solidFill>
              <a:ln>
                <a:solidFill>
                  <a:srgbClr val="08172E">
                    <a:alpha val="60000"/>
                  </a:srgb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lnSpc>
                    <a:spcPct val="120000"/>
                  </a:lnSpc>
                  <a:spcBef>
                    <a:spcPts val="500"/>
                  </a:spcBef>
                  <a:defRPr/>
                </a:pPr>
                <a:r>
                  <a:rPr lang="en-US" b="1" dirty="0">
                    <a:solidFill>
                      <a:schemeClr val="tx1"/>
                    </a:solidFill>
                    <a:latin typeface="Arial" panose="020B0604020202020204" pitchFamily="34" charset="0"/>
                    <a:cs typeface="Arial" panose="020B0604020202020204" pitchFamily="34" charset="0"/>
                  </a:rPr>
                  <a:t>3.3</a:t>
                </a:r>
              </a:p>
            </p:txBody>
          </p:sp>
          <p:sp>
            <p:nvSpPr>
              <p:cNvPr id="27" name="TextBox 6"/>
              <p:cNvSpPr txBox="1">
                <a:spLocks noChangeArrowheads="1"/>
              </p:cNvSpPr>
              <p:nvPr/>
            </p:nvSpPr>
            <p:spPr bwMode="auto">
              <a:xfrm>
                <a:off x="6020898" y="4168784"/>
                <a:ext cx="5768331" cy="385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just">
                  <a:lnSpc>
                    <a:spcPts val="2500"/>
                  </a:lnSpc>
                  <a:spcBef>
                    <a:spcPts val="500"/>
                  </a:spcBef>
                </a:pPr>
                <a:r>
                  <a:rPr lang="en-US" dirty="0" err="1">
                    <a:latin typeface="Arial" pitchFamily="34" charset="0"/>
                    <a:ea typeface="Tahoma" pitchFamily="34" charset="0"/>
                    <a:cs typeface="Arial" pitchFamily="34" charset="0"/>
                  </a:rPr>
                  <a:t>Các</a:t>
                </a:r>
                <a:r>
                  <a:rPr lang="en-US" dirty="0">
                    <a:latin typeface="Arial" pitchFamily="34" charset="0"/>
                    <a:ea typeface="Tahoma" pitchFamily="34" charset="0"/>
                    <a:cs typeface="Arial" pitchFamily="34" charset="0"/>
                  </a:rPr>
                  <a:t> </a:t>
                </a:r>
                <a:r>
                  <a:rPr lang="en-US" dirty="0" err="1">
                    <a:latin typeface="Arial" pitchFamily="34" charset="0"/>
                    <a:ea typeface="Tahoma" pitchFamily="34" charset="0"/>
                    <a:cs typeface="Arial" pitchFamily="34" charset="0"/>
                  </a:rPr>
                  <a:t>lỗi</a:t>
                </a:r>
                <a:r>
                  <a:rPr lang="en-US" dirty="0">
                    <a:latin typeface="Arial" pitchFamily="34" charset="0"/>
                    <a:ea typeface="Tahoma" pitchFamily="34" charset="0"/>
                    <a:cs typeface="Arial" pitchFamily="34" charset="0"/>
                  </a:rPr>
                  <a:t> </a:t>
                </a:r>
                <a:r>
                  <a:rPr lang="en-US" dirty="0" err="1">
                    <a:latin typeface="Arial" pitchFamily="34" charset="0"/>
                    <a:ea typeface="Tahoma" pitchFamily="34" charset="0"/>
                    <a:cs typeface="Arial" pitchFamily="34" charset="0"/>
                  </a:rPr>
                  <a:t>thường</a:t>
                </a:r>
                <a:r>
                  <a:rPr lang="en-US" dirty="0">
                    <a:latin typeface="Arial" pitchFamily="34" charset="0"/>
                    <a:ea typeface="Tahoma" pitchFamily="34" charset="0"/>
                    <a:cs typeface="Arial" pitchFamily="34" charset="0"/>
                  </a:rPr>
                  <a:t> </a:t>
                </a:r>
                <a:r>
                  <a:rPr lang="en-US" dirty="0" err="1">
                    <a:latin typeface="Arial" pitchFamily="34" charset="0"/>
                    <a:ea typeface="Tahoma" pitchFamily="34" charset="0"/>
                    <a:cs typeface="Arial" pitchFamily="34" charset="0"/>
                  </a:rPr>
                  <a:t>gặp</a:t>
                </a:r>
                <a:r>
                  <a:rPr lang="en-US" dirty="0">
                    <a:latin typeface="Arial" pitchFamily="34" charset="0"/>
                    <a:ea typeface="Tahoma" pitchFamily="34" charset="0"/>
                    <a:cs typeface="Arial" pitchFamily="34" charset="0"/>
                  </a:rPr>
                  <a:t> </a:t>
                </a:r>
                <a:r>
                  <a:rPr lang="en-US" dirty="0" err="1">
                    <a:latin typeface="Arial" pitchFamily="34" charset="0"/>
                    <a:ea typeface="Tahoma" pitchFamily="34" charset="0"/>
                    <a:cs typeface="Arial" pitchFamily="34" charset="0"/>
                  </a:rPr>
                  <a:t>khi</a:t>
                </a:r>
                <a:r>
                  <a:rPr lang="en-US" dirty="0">
                    <a:latin typeface="Arial" pitchFamily="34" charset="0"/>
                    <a:ea typeface="Tahoma" pitchFamily="34" charset="0"/>
                    <a:cs typeface="Arial" pitchFamily="34" charset="0"/>
                  </a:rPr>
                  <a:t> </a:t>
                </a:r>
                <a:r>
                  <a:rPr lang="en-US" dirty="0" err="1">
                    <a:latin typeface="Arial" pitchFamily="34" charset="0"/>
                    <a:ea typeface="Tahoma" pitchFamily="34" charset="0"/>
                    <a:cs typeface="Arial" pitchFamily="34" charset="0"/>
                  </a:rPr>
                  <a:t>sử</a:t>
                </a:r>
                <a:r>
                  <a:rPr lang="en-US" dirty="0">
                    <a:latin typeface="Arial" pitchFamily="34" charset="0"/>
                    <a:ea typeface="Tahoma" pitchFamily="34" charset="0"/>
                    <a:cs typeface="Arial" pitchFamily="34" charset="0"/>
                  </a:rPr>
                  <a:t> </a:t>
                </a:r>
                <a:r>
                  <a:rPr lang="en-US" dirty="0" err="1">
                    <a:latin typeface="Arial" pitchFamily="34" charset="0"/>
                    <a:ea typeface="Tahoma" pitchFamily="34" charset="0"/>
                    <a:cs typeface="Arial" pitchFamily="34" charset="0"/>
                  </a:rPr>
                  <a:t>dụng</a:t>
                </a:r>
                <a:r>
                  <a:rPr lang="en-US" dirty="0">
                    <a:latin typeface="Arial" pitchFamily="34" charset="0"/>
                    <a:ea typeface="Tahoma" pitchFamily="34" charset="0"/>
                    <a:cs typeface="Arial" pitchFamily="34" charset="0"/>
                  </a:rPr>
                  <a:t> </a:t>
                </a:r>
                <a:r>
                  <a:rPr lang="en-US" dirty="0" err="1">
                    <a:latin typeface="Arial" pitchFamily="34" charset="0"/>
                    <a:ea typeface="Tahoma" pitchFamily="34" charset="0"/>
                    <a:cs typeface="Arial" pitchFamily="34" charset="0"/>
                  </a:rPr>
                  <a:t>vòng</a:t>
                </a:r>
                <a:r>
                  <a:rPr lang="en-US" dirty="0">
                    <a:latin typeface="Arial" pitchFamily="34" charset="0"/>
                    <a:ea typeface="Tahoma" pitchFamily="34" charset="0"/>
                    <a:cs typeface="Arial" pitchFamily="34" charset="0"/>
                  </a:rPr>
                  <a:t> </a:t>
                </a:r>
                <a:r>
                  <a:rPr lang="en-US" dirty="0" err="1">
                    <a:latin typeface="Arial" pitchFamily="34" charset="0"/>
                    <a:ea typeface="Tahoma" pitchFamily="34" charset="0"/>
                    <a:cs typeface="Arial" pitchFamily="34" charset="0"/>
                  </a:rPr>
                  <a:t>lặp</a:t>
                </a:r>
                <a:r>
                  <a:rPr lang="en-US" dirty="0">
                    <a:latin typeface="Arial" pitchFamily="34" charset="0"/>
                    <a:ea typeface="Tahoma" pitchFamily="34" charset="0"/>
                    <a:cs typeface="Arial" pitchFamily="34" charset="0"/>
                  </a:rPr>
                  <a:t> for</a:t>
                </a:r>
              </a:p>
            </p:txBody>
          </p:sp>
        </p:grpSp>
        <p:grpSp>
          <p:nvGrpSpPr>
            <p:cNvPr id="28" name="Group 27"/>
            <p:cNvGrpSpPr/>
            <p:nvPr/>
          </p:nvGrpSpPr>
          <p:grpSpPr>
            <a:xfrm>
              <a:off x="3444880" y="4181457"/>
              <a:ext cx="6553201" cy="701675"/>
              <a:chOff x="4877254" y="4916297"/>
              <a:chExt cx="6553201" cy="701675"/>
            </a:xfrm>
          </p:grpSpPr>
          <p:sp>
            <p:nvSpPr>
              <p:cNvPr id="29" name="TextBox 7"/>
              <p:cNvSpPr txBox="1">
                <a:spLocks noChangeArrowheads="1"/>
              </p:cNvSpPr>
              <p:nvPr/>
            </p:nvSpPr>
            <p:spPr bwMode="auto">
              <a:xfrm>
                <a:off x="5758961" y="5074453"/>
                <a:ext cx="5671494" cy="385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just">
                  <a:lnSpc>
                    <a:spcPts val="2500"/>
                  </a:lnSpc>
                  <a:spcBef>
                    <a:spcPts val="500"/>
                  </a:spcBef>
                </a:pPr>
                <a:r>
                  <a:rPr lang="en-US" dirty="0" err="1">
                    <a:latin typeface="Arial" pitchFamily="34" charset="0"/>
                    <a:ea typeface="Tahoma" pitchFamily="34" charset="0"/>
                    <a:cs typeface="Arial" pitchFamily="34" charset="0"/>
                  </a:rPr>
                  <a:t>Hướng</a:t>
                </a:r>
                <a:r>
                  <a:rPr lang="en-US" dirty="0">
                    <a:latin typeface="Arial" pitchFamily="34" charset="0"/>
                    <a:ea typeface="Tahoma" pitchFamily="34" charset="0"/>
                    <a:cs typeface="Arial" pitchFamily="34" charset="0"/>
                  </a:rPr>
                  <a:t> </a:t>
                </a:r>
                <a:r>
                  <a:rPr lang="en-US" dirty="0" err="1">
                    <a:latin typeface="Arial" pitchFamily="34" charset="0"/>
                    <a:ea typeface="Tahoma" pitchFamily="34" charset="0"/>
                    <a:cs typeface="Arial" pitchFamily="34" charset="0"/>
                  </a:rPr>
                  <a:t>dẫn</a:t>
                </a:r>
                <a:r>
                  <a:rPr lang="en-US" dirty="0">
                    <a:latin typeface="Arial" pitchFamily="34" charset="0"/>
                    <a:ea typeface="Tahoma" pitchFamily="34" charset="0"/>
                    <a:cs typeface="Arial" pitchFamily="34" charset="0"/>
                  </a:rPr>
                  <a:t> </a:t>
                </a:r>
                <a:r>
                  <a:rPr lang="en-US" dirty="0" err="1">
                    <a:latin typeface="Arial" pitchFamily="34" charset="0"/>
                    <a:ea typeface="Tahoma" pitchFamily="34" charset="0"/>
                    <a:cs typeface="Arial" pitchFamily="34" charset="0"/>
                  </a:rPr>
                  <a:t>giải</a:t>
                </a:r>
                <a:r>
                  <a:rPr lang="en-US" dirty="0">
                    <a:latin typeface="Arial" pitchFamily="34" charset="0"/>
                    <a:ea typeface="Tahoma" pitchFamily="34" charset="0"/>
                    <a:cs typeface="Arial" pitchFamily="34" charset="0"/>
                  </a:rPr>
                  <a:t> </a:t>
                </a:r>
                <a:r>
                  <a:rPr lang="en-US" dirty="0" err="1">
                    <a:latin typeface="Arial" pitchFamily="34" charset="0"/>
                    <a:ea typeface="Tahoma" pitchFamily="34" charset="0"/>
                    <a:cs typeface="Arial" pitchFamily="34" charset="0"/>
                  </a:rPr>
                  <a:t>bài</a:t>
                </a:r>
                <a:r>
                  <a:rPr lang="en-US" dirty="0">
                    <a:latin typeface="Arial" pitchFamily="34" charset="0"/>
                    <a:ea typeface="Tahoma" pitchFamily="34" charset="0"/>
                    <a:cs typeface="Arial" pitchFamily="34" charset="0"/>
                  </a:rPr>
                  <a:t> </a:t>
                </a:r>
                <a:r>
                  <a:rPr lang="en-US" dirty="0" err="1">
                    <a:latin typeface="Arial" pitchFamily="34" charset="0"/>
                    <a:ea typeface="Tahoma" pitchFamily="34" charset="0"/>
                    <a:cs typeface="Arial" pitchFamily="34" charset="0"/>
                  </a:rPr>
                  <a:t>tập</a:t>
                </a:r>
                <a:endParaRPr lang="en-US" dirty="0">
                  <a:latin typeface="Arial" pitchFamily="34" charset="0"/>
                  <a:ea typeface="Tahoma" pitchFamily="34" charset="0"/>
                  <a:cs typeface="Arial" pitchFamily="34" charset="0"/>
                </a:endParaRPr>
              </a:p>
            </p:txBody>
          </p:sp>
          <p:sp>
            <p:nvSpPr>
              <p:cNvPr id="30" name="Oval 29"/>
              <p:cNvSpPr/>
              <p:nvPr/>
            </p:nvSpPr>
            <p:spPr>
              <a:xfrm>
                <a:off x="4877254" y="4916297"/>
                <a:ext cx="741363" cy="701675"/>
              </a:xfrm>
              <a:prstGeom prst="ellipse">
                <a:avLst/>
              </a:prstGeom>
              <a:solidFill>
                <a:schemeClr val="accent5">
                  <a:lumMod val="60000"/>
                  <a:lumOff val="40000"/>
                </a:schemeClr>
              </a:solidFill>
              <a:ln>
                <a:solidFill>
                  <a:srgbClr val="08172E">
                    <a:alpha val="60000"/>
                  </a:srgb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lnSpc>
                    <a:spcPct val="120000"/>
                  </a:lnSpc>
                  <a:spcBef>
                    <a:spcPts val="500"/>
                  </a:spcBef>
                  <a:defRPr/>
                </a:pPr>
                <a:r>
                  <a:rPr lang="en-US" b="1" dirty="0">
                    <a:solidFill>
                      <a:schemeClr val="tx1"/>
                    </a:solidFill>
                    <a:latin typeface="Arial" panose="020B0604020202020204" pitchFamily="34" charset="0"/>
                    <a:cs typeface="Arial" panose="020B0604020202020204" pitchFamily="34" charset="0"/>
                  </a:rPr>
                  <a:t>3.4</a:t>
                </a:r>
              </a:p>
            </p:txBody>
          </p:sp>
        </p:grpSp>
      </p:grpSp>
      <p:sp>
        <p:nvSpPr>
          <p:cNvPr id="17" name="Footer Placeholder 4"/>
          <p:cNvSpPr txBox="1">
            <a:spLocks/>
          </p:cNvSpPr>
          <p:nvPr/>
        </p:nvSpPr>
        <p:spPr>
          <a:xfrm>
            <a:off x="9696400" y="6597384"/>
            <a:ext cx="1368152" cy="288000"/>
          </a:xfrm>
          <a:prstGeom prst="rect">
            <a:avLst/>
          </a:prstGeom>
        </p:spPr>
        <p:txBody>
          <a:bodyPr vert="horz" lIns="91440" tIns="0" rIns="91440" bIns="0" rtlCol="0" anchor="ctr" anchorCtr="0"/>
          <a:lstStyle>
            <a:defPPr>
              <a:defRPr lang="en-US"/>
            </a:defPPr>
            <a:lvl1pPr algn="ctr"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GB" dirty="0" err="1">
                <a:latin typeface="Arial" panose="020B0604020202020204" pitchFamily="34" charset="0"/>
                <a:cs typeface="Arial" panose="020B0604020202020204" pitchFamily="34" charset="0"/>
              </a:rPr>
              <a:t>Chương</a:t>
            </a:r>
            <a:r>
              <a:rPr lang="en-GB" dirty="0">
                <a:latin typeface="Arial" panose="020B0604020202020204" pitchFamily="34" charset="0"/>
                <a:cs typeface="Arial" panose="020B0604020202020204" pitchFamily="34" charset="0"/>
              </a:rPr>
              <a:t>:</a:t>
            </a:r>
          </a:p>
        </p:txBody>
      </p:sp>
      <p:sp>
        <p:nvSpPr>
          <p:cNvPr id="18" name="Date Placeholder 3"/>
          <p:cNvSpPr txBox="1">
            <a:spLocks/>
          </p:cNvSpPr>
          <p:nvPr/>
        </p:nvSpPr>
        <p:spPr>
          <a:xfrm>
            <a:off x="335359" y="6597384"/>
            <a:ext cx="9361041" cy="288000"/>
          </a:xfrm>
          <a:prstGeom prst="rect">
            <a:avLst/>
          </a:prstGeom>
        </p:spPr>
        <p:txBody>
          <a:bodyPr vert="horz" lIns="91440" tIns="0" rIns="91440" bIns="0" rtlCol="0" anchor="ctr" anchorCtr="0"/>
          <a:lstStyle>
            <a:defPPr>
              <a:defRPr lang="en-US"/>
            </a:defPPr>
            <a:lvl1pPr algn="l"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US" dirty="0" err="1">
                <a:latin typeface="Arial" panose="020B0604020202020204" pitchFamily="34" charset="0"/>
                <a:cs typeface="Arial" panose="020B0604020202020204" pitchFamily="34" charset="0"/>
              </a:rPr>
              <a:t>Tên</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học</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phần</a:t>
            </a:r>
            <a:r>
              <a:rPr lang="en-US"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p:txBody>
      </p:sp>
    </p:spTree>
    <p:custDataLst>
      <p:tags r:id="rId1"/>
    </p:custDataLst>
    <p:extLst>
      <p:ext uri="{BB962C8B-B14F-4D97-AF65-F5344CB8AC3E}">
        <p14:creationId xmlns:p14="http://schemas.microsoft.com/office/powerpoint/2010/main" val="10934883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HƯỚNG DẪN GIẢI BÀI TẬP TRÊN PHÒNG MÁY</a:t>
            </a:r>
          </a:p>
        </p:txBody>
      </p:sp>
      <p:sp>
        <p:nvSpPr>
          <p:cNvPr id="3" name="Content Placeholder 2"/>
          <p:cNvSpPr>
            <a:spLocks noGrp="1"/>
          </p:cNvSpPr>
          <p:nvPr>
            <p:ph idx="1"/>
          </p:nvPr>
        </p:nvSpPr>
        <p:spPr/>
        <p:txBody>
          <a:bodyPr/>
          <a:lstStyle/>
          <a:p>
            <a:pPr marL="0" indent="0">
              <a:spcBef>
                <a:spcPts val="725"/>
              </a:spcBef>
              <a:spcAft>
                <a:spcPts val="725"/>
              </a:spcAft>
              <a:buNone/>
            </a:pPr>
            <a:r>
              <a:rPr lang="en-US" altLang="en-US" b="1" dirty="0" err="1">
                <a:ea typeface="Arial" charset="0"/>
              </a:rPr>
              <a:t>Bài</a:t>
            </a:r>
            <a:r>
              <a:rPr lang="en-US" altLang="en-US" b="1" dirty="0">
                <a:ea typeface="Arial" charset="0"/>
              </a:rPr>
              <a:t> 1: </a:t>
            </a:r>
          </a:p>
          <a:p>
            <a:pPr marL="0" indent="0">
              <a:spcBef>
                <a:spcPts val="725"/>
              </a:spcBef>
              <a:spcAft>
                <a:spcPts val="725"/>
              </a:spcAft>
              <a:buNone/>
            </a:pPr>
            <a:r>
              <a:rPr lang="en-US" altLang="en-US" dirty="0" err="1">
                <a:ea typeface="Arial" charset="0"/>
              </a:rPr>
              <a:t>Viết</a:t>
            </a:r>
            <a:r>
              <a:rPr lang="en-US" altLang="en-US" dirty="0">
                <a:ea typeface="Arial" charset="0"/>
              </a:rPr>
              <a:t> </a:t>
            </a:r>
            <a:r>
              <a:rPr lang="en-US" altLang="en-US" dirty="0" err="1">
                <a:ea typeface="Arial" charset="0"/>
              </a:rPr>
              <a:t>chương</a:t>
            </a:r>
            <a:r>
              <a:rPr lang="en-US" altLang="en-US" dirty="0">
                <a:ea typeface="Arial" charset="0"/>
              </a:rPr>
              <a:t> </a:t>
            </a:r>
            <a:r>
              <a:rPr lang="en-US" altLang="en-US" dirty="0" err="1">
                <a:ea typeface="Arial" charset="0"/>
              </a:rPr>
              <a:t>trình</a:t>
            </a:r>
            <a:r>
              <a:rPr lang="en-US" altLang="en-US" dirty="0">
                <a:ea typeface="Arial" charset="0"/>
              </a:rPr>
              <a:t> </a:t>
            </a:r>
            <a:r>
              <a:rPr lang="en-US" altLang="en-US" dirty="0" err="1">
                <a:ea typeface="Arial" charset="0"/>
              </a:rPr>
              <a:t>tính</a:t>
            </a:r>
            <a:r>
              <a:rPr lang="en-US" altLang="en-US" dirty="0">
                <a:ea typeface="Arial" charset="0"/>
              </a:rPr>
              <a:t> </a:t>
            </a:r>
            <a:r>
              <a:rPr lang="en-US" altLang="en-US" dirty="0" err="1">
                <a:ea typeface="Arial" charset="0"/>
              </a:rPr>
              <a:t>kết</a:t>
            </a:r>
            <a:r>
              <a:rPr lang="en-US" altLang="en-US" dirty="0">
                <a:ea typeface="Arial" charset="0"/>
              </a:rPr>
              <a:t> </a:t>
            </a:r>
            <a:r>
              <a:rPr lang="en-US" altLang="en-US" dirty="0" err="1">
                <a:ea typeface="Arial" charset="0"/>
              </a:rPr>
              <a:t>quả</a:t>
            </a:r>
            <a:r>
              <a:rPr lang="en-US" altLang="en-US" dirty="0">
                <a:ea typeface="Arial" charset="0"/>
              </a:rPr>
              <a:t> </a:t>
            </a:r>
            <a:r>
              <a:rPr lang="en-US" altLang="en-US" dirty="0" err="1">
                <a:ea typeface="Arial" charset="0"/>
              </a:rPr>
              <a:t>của</a:t>
            </a:r>
            <a:r>
              <a:rPr lang="en-US" altLang="en-US" dirty="0">
                <a:ea typeface="Arial" charset="0"/>
              </a:rPr>
              <a:t> </a:t>
            </a:r>
            <a:r>
              <a:rPr lang="en-US" altLang="en-US" dirty="0" err="1">
                <a:ea typeface="Arial" charset="0"/>
              </a:rPr>
              <a:t>phép</a:t>
            </a:r>
            <a:r>
              <a:rPr lang="en-US" altLang="en-US" dirty="0">
                <a:ea typeface="Arial" charset="0"/>
              </a:rPr>
              <a:t> </a:t>
            </a:r>
            <a:r>
              <a:rPr lang="en-US" altLang="en-US" dirty="0" err="1">
                <a:ea typeface="Arial" charset="0"/>
              </a:rPr>
              <a:t>toán</a:t>
            </a:r>
            <a:r>
              <a:rPr lang="en-US" altLang="en-US" dirty="0">
                <a:ea typeface="Arial" charset="0"/>
              </a:rPr>
              <a:t> </a:t>
            </a:r>
            <a:r>
              <a:rPr lang="en-US" altLang="en-US" dirty="0" err="1">
                <a:ea typeface="Arial" charset="0"/>
              </a:rPr>
              <a:t>sau</a:t>
            </a:r>
            <a:r>
              <a:rPr lang="en-US" altLang="en-US" dirty="0">
                <a:ea typeface="Arial" charset="0"/>
              </a:rPr>
              <a:t> (</a:t>
            </a:r>
            <a:r>
              <a:rPr lang="en-US" altLang="en-US" dirty="0" err="1">
                <a:ea typeface="Arial" charset="0"/>
              </a:rPr>
              <a:t>làm</a:t>
            </a:r>
            <a:r>
              <a:rPr lang="en-US" altLang="en-US" dirty="0">
                <a:ea typeface="Arial" charset="0"/>
              </a:rPr>
              <a:t> </a:t>
            </a:r>
            <a:r>
              <a:rPr lang="en-US" altLang="en-US" dirty="0" err="1">
                <a:ea typeface="Arial" charset="0"/>
              </a:rPr>
              <a:t>tròn</a:t>
            </a:r>
            <a:r>
              <a:rPr lang="en-US" altLang="en-US" dirty="0">
                <a:ea typeface="Arial" charset="0"/>
              </a:rPr>
              <a:t> 3 </a:t>
            </a:r>
            <a:r>
              <a:rPr lang="en-US" altLang="en-US" dirty="0" err="1">
                <a:ea typeface="Arial" charset="0"/>
              </a:rPr>
              <a:t>chữ</a:t>
            </a:r>
            <a:r>
              <a:rPr lang="en-US" altLang="en-US" dirty="0">
                <a:ea typeface="Arial" charset="0"/>
              </a:rPr>
              <a:t> </a:t>
            </a:r>
            <a:r>
              <a:rPr lang="en-US" altLang="en-US" dirty="0" err="1">
                <a:ea typeface="Arial" charset="0"/>
              </a:rPr>
              <a:t>số</a:t>
            </a:r>
            <a:r>
              <a:rPr lang="en-US" altLang="en-US" dirty="0">
                <a:ea typeface="Arial" charset="0"/>
              </a:rPr>
              <a:t> </a:t>
            </a:r>
            <a:r>
              <a:rPr lang="en-US" altLang="en-US" dirty="0" err="1">
                <a:ea typeface="Arial" charset="0"/>
              </a:rPr>
              <a:t>thập</a:t>
            </a:r>
            <a:r>
              <a:rPr lang="en-US" altLang="en-US" dirty="0">
                <a:ea typeface="Arial" charset="0"/>
              </a:rPr>
              <a:t> </a:t>
            </a:r>
            <a:r>
              <a:rPr lang="en-US" altLang="en-US" dirty="0" err="1">
                <a:ea typeface="Arial" charset="0"/>
              </a:rPr>
              <a:t>phân</a:t>
            </a:r>
            <a:r>
              <a:rPr lang="en-US" altLang="en-US" dirty="0">
                <a:ea typeface="Arial" charset="0"/>
              </a:rPr>
              <a:t>):</a:t>
            </a:r>
          </a:p>
          <a:p>
            <a:pPr marL="0" indent="0">
              <a:spcBef>
                <a:spcPts val="725"/>
              </a:spcBef>
              <a:spcAft>
                <a:spcPts val="725"/>
              </a:spcAft>
              <a:buNone/>
            </a:pPr>
            <a:endParaRPr lang="en-US" altLang="en-US" dirty="0">
              <a:ea typeface="Arial" charset="0"/>
            </a:endParaRPr>
          </a:p>
          <a:p>
            <a:pPr marL="0" indent="0">
              <a:spcBef>
                <a:spcPts val="725"/>
              </a:spcBef>
              <a:spcAft>
                <a:spcPts val="725"/>
              </a:spcAft>
              <a:buNone/>
            </a:pPr>
            <a:endParaRPr lang="en-US" altLang="en-US" dirty="0">
              <a:ea typeface="Arial" charset="0"/>
            </a:endParaRPr>
          </a:p>
          <a:p>
            <a:pPr marL="0" indent="0">
              <a:spcBef>
                <a:spcPts val="725"/>
              </a:spcBef>
              <a:spcAft>
                <a:spcPts val="725"/>
              </a:spcAft>
              <a:buNone/>
            </a:pPr>
            <a:r>
              <a:rPr lang="en-US" altLang="en-US" dirty="0" err="1">
                <a:ea typeface="Arial" charset="0"/>
              </a:rPr>
              <a:t>Với</a:t>
            </a:r>
            <a:r>
              <a:rPr lang="en-US" altLang="en-US" dirty="0">
                <a:ea typeface="Arial" charset="0"/>
              </a:rPr>
              <a:t> n </a:t>
            </a:r>
            <a:r>
              <a:rPr lang="en-US" altLang="en-US" dirty="0" err="1">
                <a:ea typeface="Arial" charset="0"/>
              </a:rPr>
              <a:t>là</a:t>
            </a:r>
            <a:r>
              <a:rPr lang="en-US" altLang="en-US" dirty="0">
                <a:ea typeface="Arial" charset="0"/>
              </a:rPr>
              <a:t> </a:t>
            </a:r>
            <a:r>
              <a:rPr lang="en-US" altLang="en-US" dirty="0" err="1">
                <a:ea typeface="Arial" charset="0"/>
              </a:rPr>
              <a:t>số</a:t>
            </a:r>
            <a:r>
              <a:rPr lang="en-US" altLang="en-US" dirty="0">
                <a:ea typeface="Arial" charset="0"/>
              </a:rPr>
              <a:t> </a:t>
            </a:r>
            <a:r>
              <a:rPr lang="en-US" altLang="en-US" dirty="0" err="1">
                <a:ea typeface="Arial" charset="0"/>
              </a:rPr>
              <a:t>được</a:t>
            </a:r>
            <a:r>
              <a:rPr lang="en-US" altLang="en-US" dirty="0">
                <a:ea typeface="Arial" charset="0"/>
              </a:rPr>
              <a:t> </a:t>
            </a:r>
            <a:r>
              <a:rPr lang="en-US" altLang="en-US" dirty="0" err="1">
                <a:ea typeface="Arial" charset="0"/>
              </a:rPr>
              <a:t>nhập</a:t>
            </a:r>
            <a:r>
              <a:rPr lang="en-US" altLang="en-US" dirty="0">
                <a:ea typeface="Arial" charset="0"/>
              </a:rPr>
              <a:t> </a:t>
            </a:r>
            <a:r>
              <a:rPr lang="en-US" altLang="en-US" dirty="0" err="1">
                <a:ea typeface="Arial" charset="0"/>
              </a:rPr>
              <a:t>vào</a:t>
            </a:r>
            <a:r>
              <a:rPr lang="en-US" altLang="en-US" dirty="0">
                <a:ea typeface="Arial" charset="0"/>
              </a:rPr>
              <a:t> </a:t>
            </a:r>
            <a:r>
              <a:rPr lang="en-US" altLang="en-US" dirty="0" err="1">
                <a:ea typeface="Arial" charset="0"/>
              </a:rPr>
              <a:t>từ</a:t>
            </a:r>
            <a:r>
              <a:rPr lang="en-US" altLang="en-US" dirty="0">
                <a:ea typeface="Arial" charset="0"/>
              </a:rPr>
              <a:t> </a:t>
            </a:r>
            <a:r>
              <a:rPr lang="en-US" altLang="en-US" dirty="0" err="1">
                <a:ea typeface="Arial" charset="0"/>
              </a:rPr>
              <a:t>bàn</a:t>
            </a:r>
            <a:r>
              <a:rPr lang="en-US" altLang="en-US" dirty="0">
                <a:ea typeface="Arial" charset="0"/>
              </a:rPr>
              <a:t> </a:t>
            </a:r>
            <a:r>
              <a:rPr lang="en-US" altLang="en-US" dirty="0" err="1">
                <a:ea typeface="Arial" charset="0"/>
              </a:rPr>
              <a:t>phím</a:t>
            </a:r>
            <a:endParaRPr lang="en-US" altLang="en-US" dirty="0">
              <a:ea typeface="Arial" charset="0"/>
            </a:endParaRPr>
          </a:p>
          <a:p>
            <a:pPr marL="0" indent="0">
              <a:spcBef>
                <a:spcPts val="725"/>
              </a:spcBef>
              <a:spcAft>
                <a:spcPts val="725"/>
              </a:spcAft>
              <a:buNone/>
            </a:pPr>
            <a:endParaRPr lang="vi-VN" altLang="en-US" dirty="0">
              <a:ea typeface="Arial" charset="0"/>
            </a:endParaRPr>
          </a:p>
          <a:p>
            <a:pPr marL="0" indent="0">
              <a:buNone/>
            </a:pPr>
            <a:endParaRPr lang="en-US" dirty="0"/>
          </a:p>
        </p:txBody>
      </p:sp>
      <p:sp>
        <p:nvSpPr>
          <p:cNvPr id="4" name="Slide Number Placeholder 3"/>
          <p:cNvSpPr>
            <a:spLocks noGrp="1"/>
          </p:cNvSpPr>
          <p:nvPr>
            <p:ph type="sldNum" sz="quarter" idx="12"/>
          </p:nvPr>
        </p:nvSpPr>
        <p:spPr/>
        <p:txBody>
          <a:bodyPr/>
          <a:lstStyle/>
          <a:p>
            <a:fld id="{007ACD57-2BBE-45FC-B065-2411E86622FE}" type="slidenum">
              <a:rPr lang="en-US" smtClean="0"/>
              <a:t>20</a:t>
            </a:fld>
            <a:endParaRPr lang="en-US"/>
          </a:p>
        </p:txBody>
      </p:sp>
      <p:sp>
        <p:nvSpPr>
          <p:cNvPr id="5" name="Footer Placeholder 4"/>
          <p:cNvSpPr txBox="1">
            <a:spLocks/>
          </p:cNvSpPr>
          <p:nvPr/>
        </p:nvSpPr>
        <p:spPr>
          <a:xfrm>
            <a:off x="9696400" y="6597384"/>
            <a:ext cx="1368152" cy="288000"/>
          </a:xfrm>
          <a:prstGeom prst="rect">
            <a:avLst/>
          </a:prstGeom>
        </p:spPr>
        <p:txBody>
          <a:bodyPr vert="horz" lIns="91440" tIns="0" rIns="91440" bIns="0" rtlCol="0" anchor="ctr" anchorCtr="0"/>
          <a:lstStyle>
            <a:defPPr>
              <a:defRPr lang="en-US"/>
            </a:defPPr>
            <a:lvl1pPr algn="ctr"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GB" dirty="0" err="1">
                <a:latin typeface="Arial" panose="020B0604020202020204" pitchFamily="34" charset="0"/>
                <a:cs typeface="Arial" panose="020B0604020202020204" pitchFamily="34" charset="0"/>
              </a:rPr>
              <a:t>Chương</a:t>
            </a:r>
            <a:r>
              <a:rPr lang="en-GB" dirty="0">
                <a:latin typeface="Arial" panose="020B0604020202020204" pitchFamily="34" charset="0"/>
                <a:cs typeface="Arial" panose="020B0604020202020204" pitchFamily="34" charset="0"/>
              </a:rPr>
              <a:t>:</a:t>
            </a:r>
          </a:p>
        </p:txBody>
      </p:sp>
      <p:sp>
        <p:nvSpPr>
          <p:cNvPr id="6" name="Date Placeholder 3"/>
          <p:cNvSpPr txBox="1">
            <a:spLocks/>
          </p:cNvSpPr>
          <p:nvPr/>
        </p:nvSpPr>
        <p:spPr>
          <a:xfrm>
            <a:off x="335359" y="6597384"/>
            <a:ext cx="9361041" cy="288000"/>
          </a:xfrm>
          <a:prstGeom prst="rect">
            <a:avLst/>
          </a:prstGeom>
        </p:spPr>
        <p:txBody>
          <a:bodyPr vert="horz" lIns="91440" tIns="0" rIns="91440" bIns="0" rtlCol="0" anchor="ctr" anchorCtr="0"/>
          <a:lstStyle>
            <a:defPPr>
              <a:defRPr lang="en-US"/>
            </a:defPPr>
            <a:lvl1pPr algn="l"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US" dirty="0" err="1">
                <a:latin typeface="Arial" panose="020B0604020202020204" pitchFamily="34" charset="0"/>
                <a:cs typeface="Arial" panose="020B0604020202020204" pitchFamily="34" charset="0"/>
              </a:rPr>
              <a:t>Tên</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học</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phần</a:t>
            </a:r>
            <a:r>
              <a:rPr lang="en-US"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p:txBody>
      </p:sp>
      <p:graphicFrame>
        <p:nvGraphicFramePr>
          <p:cNvPr id="7" name="Object 6">
            <a:extLst>
              <a:ext uri="{FF2B5EF4-FFF2-40B4-BE49-F238E27FC236}">
                <a16:creationId xmlns:a16="http://schemas.microsoft.com/office/drawing/2014/main" id="{FBE8F833-F95A-4370-830B-C44A590E4BBE}"/>
              </a:ext>
            </a:extLst>
          </p:cNvPr>
          <p:cNvGraphicFramePr>
            <a:graphicFrameLocks noChangeAspect="1"/>
          </p:cNvGraphicFramePr>
          <p:nvPr>
            <p:extLst>
              <p:ext uri="{D42A27DB-BD31-4B8C-83A1-F6EECF244321}">
                <p14:modId xmlns:p14="http://schemas.microsoft.com/office/powerpoint/2010/main" val="899632230"/>
              </p:ext>
            </p:extLst>
          </p:nvPr>
        </p:nvGraphicFramePr>
        <p:xfrm>
          <a:off x="2286000" y="2667000"/>
          <a:ext cx="7469104" cy="1006475"/>
        </p:xfrm>
        <a:graphic>
          <a:graphicData uri="http://schemas.openxmlformats.org/presentationml/2006/ole">
            <mc:AlternateContent xmlns:mc="http://schemas.openxmlformats.org/markup-compatibility/2006">
              <mc:Choice xmlns:v="urn:schemas-microsoft-com:vml" Requires="v">
                <p:oleObj spid="_x0000_s6154" name="Equation" r:id="rId3" imgW="3581280" imgH="482400" progId="Equation.DSMT4">
                  <p:embed/>
                </p:oleObj>
              </mc:Choice>
              <mc:Fallback>
                <p:oleObj name="Equation" r:id="rId3" imgW="3581280" imgH="482400" progId="Equation.DSMT4">
                  <p:embed/>
                  <p:pic>
                    <p:nvPicPr>
                      <p:cNvPr id="0" name=""/>
                      <p:cNvPicPr/>
                      <p:nvPr/>
                    </p:nvPicPr>
                    <p:blipFill>
                      <a:blip r:embed="rId4"/>
                      <a:stretch>
                        <a:fillRect/>
                      </a:stretch>
                    </p:blipFill>
                    <p:spPr>
                      <a:xfrm>
                        <a:off x="2286000" y="2667000"/>
                        <a:ext cx="7469104" cy="1006475"/>
                      </a:xfrm>
                      <a:prstGeom prst="rect">
                        <a:avLst/>
                      </a:prstGeom>
                    </p:spPr>
                  </p:pic>
                </p:oleObj>
              </mc:Fallback>
            </mc:AlternateContent>
          </a:graphicData>
        </a:graphic>
      </p:graphicFrame>
    </p:spTree>
    <p:extLst>
      <p:ext uri="{BB962C8B-B14F-4D97-AF65-F5344CB8AC3E}">
        <p14:creationId xmlns:p14="http://schemas.microsoft.com/office/powerpoint/2010/main" val="39578026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HƯỚNG DẪN GIẢI BÀI TẬP TRÊN PHÒNG MÁY</a:t>
            </a:r>
          </a:p>
        </p:txBody>
      </p:sp>
      <p:sp>
        <p:nvSpPr>
          <p:cNvPr id="3" name="Content Placeholder 2"/>
          <p:cNvSpPr>
            <a:spLocks noGrp="1"/>
          </p:cNvSpPr>
          <p:nvPr>
            <p:ph idx="1"/>
          </p:nvPr>
        </p:nvSpPr>
        <p:spPr/>
        <p:txBody>
          <a:bodyPr/>
          <a:lstStyle/>
          <a:p>
            <a:pPr marL="0" indent="0">
              <a:spcBef>
                <a:spcPts val="725"/>
              </a:spcBef>
              <a:spcAft>
                <a:spcPts val="725"/>
              </a:spcAft>
              <a:buNone/>
            </a:pPr>
            <a:r>
              <a:rPr lang="en-US" altLang="en-US" b="1" dirty="0" err="1">
                <a:ea typeface="Arial" charset="0"/>
              </a:rPr>
              <a:t>Bài</a:t>
            </a:r>
            <a:r>
              <a:rPr lang="en-US" altLang="en-US" b="1" dirty="0">
                <a:ea typeface="Arial" charset="0"/>
              </a:rPr>
              <a:t> 2: </a:t>
            </a:r>
          </a:p>
          <a:p>
            <a:pPr marL="0" indent="0">
              <a:spcBef>
                <a:spcPts val="725"/>
              </a:spcBef>
              <a:spcAft>
                <a:spcPts val="725"/>
              </a:spcAft>
              <a:buNone/>
            </a:pPr>
            <a:r>
              <a:rPr lang="en-US" altLang="en-US" dirty="0" err="1">
                <a:ea typeface="Arial" charset="0"/>
              </a:rPr>
              <a:t>Viết</a:t>
            </a:r>
            <a:r>
              <a:rPr lang="en-US" altLang="en-US" dirty="0">
                <a:ea typeface="Arial" charset="0"/>
              </a:rPr>
              <a:t> </a:t>
            </a:r>
            <a:r>
              <a:rPr lang="en-US" altLang="en-US" dirty="0" err="1">
                <a:ea typeface="Arial" charset="0"/>
              </a:rPr>
              <a:t>chương</a:t>
            </a:r>
            <a:r>
              <a:rPr lang="en-US" altLang="en-US" dirty="0">
                <a:ea typeface="Arial" charset="0"/>
              </a:rPr>
              <a:t> </a:t>
            </a:r>
            <a:r>
              <a:rPr lang="en-US" altLang="en-US" dirty="0" err="1">
                <a:ea typeface="Arial" charset="0"/>
              </a:rPr>
              <a:t>trình</a:t>
            </a:r>
            <a:r>
              <a:rPr lang="en-US" altLang="en-US" dirty="0">
                <a:ea typeface="Arial" charset="0"/>
              </a:rPr>
              <a:t> </a:t>
            </a:r>
            <a:r>
              <a:rPr lang="en-US" altLang="en-US" dirty="0" err="1">
                <a:ea typeface="Arial" charset="0"/>
              </a:rPr>
              <a:t>tìm</a:t>
            </a:r>
            <a:r>
              <a:rPr lang="en-US" altLang="en-US" dirty="0">
                <a:ea typeface="Arial" charset="0"/>
              </a:rPr>
              <a:t> </a:t>
            </a:r>
            <a:r>
              <a:rPr lang="en-US" altLang="en-US" dirty="0" err="1">
                <a:ea typeface="Arial" charset="0"/>
              </a:rPr>
              <a:t>các</a:t>
            </a:r>
            <a:r>
              <a:rPr lang="en-US" altLang="en-US" dirty="0">
                <a:ea typeface="Arial" charset="0"/>
              </a:rPr>
              <a:t> </a:t>
            </a:r>
            <a:r>
              <a:rPr lang="en-US" altLang="en-US" dirty="0" err="1">
                <a:ea typeface="Arial" charset="0"/>
              </a:rPr>
              <a:t>số</a:t>
            </a:r>
            <a:r>
              <a:rPr lang="en-US" altLang="en-US" dirty="0">
                <a:ea typeface="Arial" charset="0"/>
              </a:rPr>
              <a:t> </a:t>
            </a:r>
            <a:r>
              <a:rPr lang="en-US" altLang="en-US" dirty="0" err="1">
                <a:ea typeface="Arial" charset="0"/>
              </a:rPr>
              <a:t>hoàn</a:t>
            </a:r>
            <a:r>
              <a:rPr lang="en-US" altLang="en-US" dirty="0">
                <a:ea typeface="Arial" charset="0"/>
              </a:rPr>
              <a:t> </a:t>
            </a:r>
            <a:r>
              <a:rPr lang="en-US" altLang="en-US" dirty="0" err="1">
                <a:ea typeface="Arial" charset="0"/>
              </a:rPr>
              <a:t>hảo</a:t>
            </a:r>
            <a:r>
              <a:rPr lang="en-US" altLang="en-US" dirty="0">
                <a:ea typeface="Arial" charset="0"/>
              </a:rPr>
              <a:t> </a:t>
            </a:r>
            <a:r>
              <a:rPr lang="en-US" altLang="en-US" dirty="0" err="1">
                <a:ea typeface="Arial" charset="0"/>
              </a:rPr>
              <a:t>nhỏ</a:t>
            </a:r>
            <a:r>
              <a:rPr lang="en-US" altLang="en-US" dirty="0">
                <a:ea typeface="Arial" charset="0"/>
              </a:rPr>
              <a:t> </a:t>
            </a:r>
            <a:r>
              <a:rPr lang="en-US" altLang="en-US" dirty="0" err="1">
                <a:ea typeface="Arial" charset="0"/>
              </a:rPr>
              <a:t>hơn</a:t>
            </a:r>
            <a:r>
              <a:rPr lang="en-US" altLang="en-US" dirty="0">
                <a:ea typeface="Arial" charset="0"/>
              </a:rPr>
              <a:t> n (</a:t>
            </a:r>
            <a:r>
              <a:rPr lang="en-US" altLang="en-US" dirty="0" err="1">
                <a:ea typeface="Arial" charset="0"/>
              </a:rPr>
              <a:t>Với</a:t>
            </a:r>
            <a:r>
              <a:rPr lang="en-US" altLang="en-US" dirty="0">
                <a:ea typeface="Arial" charset="0"/>
              </a:rPr>
              <a:t> n </a:t>
            </a:r>
            <a:r>
              <a:rPr lang="en-US" altLang="en-US" dirty="0" err="1">
                <a:ea typeface="Arial" charset="0"/>
              </a:rPr>
              <a:t>được</a:t>
            </a:r>
            <a:r>
              <a:rPr lang="en-US" altLang="en-US" dirty="0">
                <a:ea typeface="Arial" charset="0"/>
              </a:rPr>
              <a:t> </a:t>
            </a:r>
            <a:r>
              <a:rPr lang="en-US" altLang="en-US" dirty="0" err="1">
                <a:ea typeface="Arial" charset="0"/>
              </a:rPr>
              <a:t>nhập</a:t>
            </a:r>
            <a:r>
              <a:rPr lang="en-US" altLang="en-US" dirty="0">
                <a:ea typeface="Arial" charset="0"/>
              </a:rPr>
              <a:t> </a:t>
            </a:r>
            <a:r>
              <a:rPr lang="en-US" altLang="en-US" dirty="0" err="1">
                <a:ea typeface="Arial" charset="0"/>
              </a:rPr>
              <a:t>từ</a:t>
            </a:r>
            <a:r>
              <a:rPr lang="en-US" altLang="en-US" dirty="0">
                <a:ea typeface="Arial" charset="0"/>
              </a:rPr>
              <a:t> </a:t>
            </a:r>
            <a:r>
              <a:rPr lang="en-US" altLang="en-US" dirty="0" err="1">
                <a:ea typeface="Arial" charset="0"/>
              </a:rPr>
              <a:t>bàn</a:t>
            </a:r>
            <a:r>
              <a:rPr lang="en-US" altLang="en-US" dirty="0">
                <a:ea typeface="Arial" charset="0"/>
              </a:rPr>
              <a:t> </a:t>
            </a:r>
            <a:r>
              <a:rPr lang="en-US" altLang="en-US" dirty="0" err="1">
                <a:ea typeface="Arial" charset="0"/>
              </a:rPr>
              <a:t>phím</a:t>
            </a:r>
            <a:r>
              <a:rPr lang="en-US" altLang="en-US" dirty="0">
                <a:ea typeface="Arial" charset="0"/>
              </a:rPr>
              <a:t>)</a:t>
            </a:r>
          </a:p>
          <a:p>
            <a:pPr marL="0" indent="0">
              <a:spcBef>
                <a:spcPts val="725"/>
              </a:spcBef>
              <a:spcAft>
                <a:spcPts val="725"/>
              </a:spcAft>
              <a:buNone/>
            </a:pPr>
            <a:r>
              <a:rPr lang="en-US" altLang="en-US" dirty="0" err="1">
                <a:ea typeface="Arial" charset="0"/>
              </a:rPr>
              <a:t>Số</a:t>
            </a:r>
            <a:r>
              <a:rPr lang="en-US" altLang="en-US" dirty="0">
                <a:ea typeface="Arial" charset="0"/>
              </a:rPr>
              <a:t> </a:t>
            </a:r>
            <a:r>
              <a:rPr lang="en-US" altLang="en-US" dirty="0" err="1">
                <a:ea typeface="Arial" charset="0"/>
              </a:rPr>
              <a:t>hoàn</a:t>
            </a:r>
            <a:r>
              <a:rPr lang="en-US" altLang="en-US" dirty="0">
                <a:ea typeface="Arial" charset="0"/>
              </a:rPr>
              <a:t> </a:t>
            </a:r>
            <a:r>
              <a:rPr lang="en-US" altLang="en-US" dirty="0" err="1">
                <a:ea typeface="Arial" charset="0"/>
              </a:rPr>
              <a:t>hảo</a:t>
            </a:r>
            <a:r>
              <a:rPr lang="en-US" altLang="en-US" dirty="0">
                <a:ea typeface="Arial" charset="0"/>
              </a:rPr>
              <a:t> </a:t>
            </a:r>
            <a:r>
              <a:rPr lang="en-US" altLang="en-US" dirty="0" err="1">
                <a:ea typeface="Arial" charset="0"/>
              </a:rPr>
              <a:t>là</a:t>
            </a:r>
            <a:r>
              <a:rPr lang="en-US" altLang="en-US" dirty="0">
                <a:ea typeface="Arial" charset="0"/>
              </a:rPr>
              <a:t> </a:t>
            </a:r>
            <a:r>
              <a:rPr lang="en-US" altLang="en-US" dirty="0" err="1">
                <a:ea typeface="Arial" charset="0"/>
              </a:rPr>
              <a:t>số</a:t>
            </a:r>
            <a:r>
              <a:rPr lang="en-US" altLang="en-US" dirty="0">
                <a:ea typeface="Arial" charset="0"/>
              </a:rPr>
              <a:t> </a:t>
            </a:r>
            <a:r>
              <a:rPr lang="en-US" altLang="en-US" dirty="0" err="1">
                <a:ea typeface="Arial" charset="0"/>
              </a:rPr>
              <a:t>bằng</a:t>
            </a:r>
            <a:r>
              <a:rPr lang="en-US" altLang="en-US" dirty="0">
                <a:ea typeface="Arial" charset="0"/>
              </a:rPr>
              <a:t> </a:t>
            </a:r>
            <a:r>
              <a:rPr lang="en-US" altLang="en-US" dirty="0" err="1">
                <a:ea typeface="Arial" charset="0"/>
              </a:rPr>
              <a:t>tổng</a:t>
            </a:r>
            <a:r>
              <a:rPr lang="en-US" altLang="en-US" dirty="0">
                <a:ea typeface="Arial" charset="0"/>
              </a:rPr>
              <a:t> </a:t>
            </a:r>
            <a:r>
              <a:rPr lang="en-US" altLang="en-US" dirty="0" err="1">
                <a:ea typeface="Arial" charset="0"/>
              </a:rPr>
              <a:t>tất</a:t>
            </a:r>
            <a:r>
              <a:rPr lang="en-US" altLang="en-US" dirty="0">
                <a:ea typeface="Arial" charset="0"/>
              </a:rPr>
              <a:t> </a:t>
            </a:r>
            <a:r>
              <a:rPr lang="en-US" altLang="en-US" dirty="0" err="1">
                <a:ea typeface="Arial" charset="0"/>
              </a:rPr>
              <a:t>cả</a:t>
            </a:r>
            <a:r>
              <a:rPr lang="en-US" altLang="en-US" dirty="0">
                <a:ea typeface="Arial" charset="0"/>
              </a:rPr>
              <a:t> </a:t>
            </a:r>
            <a:r>
              <a:rPr lang="en-US" altLang="en-US" dirty="0" err="1">
                <a:ea typeface="Arial" charset="0"/>
              </a:rPr>
              <a:t>các</a:t>
            </a:r>
            <a:r>
              <a:rPr lang="en-US" altLang="en-US" dirty="0">
                <a:ea typeface="Arial" charset="0"/>
              </a:rPr>
              <a:t> </a:t>
            </a:r>
            <a:r>
              <a:rPr lang="en-US" altLang="en-US" dirty="0" err="1">
                <a:ea typeface="Arial" charset="0"/>
              </a:rPr>
              <a:t>ước</a:t>
            </a:r>
            <a:r>
              <a:rPr lang="en-US" altLang="en-US" dirty="0">
                <a:ea typeface="Arial" charset="0"/>
              </a:rPr>
              <a:t> </a:t>
            </a:r>
            <a:r>
              <a:rPr lang="en-US" altLang="en-US" dirty="0" err="1">
                <a:ea typeface="Arial" charset="0"/>
              </a:rPr>
              <a:t>nguyên</a:t>
            </a:r>
            <a:r>
              <a:rPr lang="en-US" altLang="en-US" dirty="0">
                <a:ea typeface="Arial" charset="0"/>
              </a:rPr>
              <a:t> </a:t>
            </a:r>
            <a:r>
              <a:rPr lang="en-US" altLang="en-US" dirty="0" err="1">
                <a:ea typeface="Arial" charset="0"/>
              </a:rPr>
              <a:t>dương</a:t>
            </a:r>
            <a:r>
              <a:rPr lang="en-US" altLang="en-US" dirty="0">
                <a:ea typeface="Arial" charset="0"/>
              </a:rPr>
              <a:t> </a:t>
            </a:r>
            <a:r>
              <a:rPr lang="en-US" altLang="en-US" dirty="0" err="1">
                <a:ea typeface="Arial" charset="0"/>
              </a:rPr>
              <a:t>của</a:t>
            </a:r>
            <a:r>
              <a:rPr lang="en-US" altLang="en-US" dirty="0">
                <a:ea typeface="Arial" charset="0"/>
              </a:rPr>
              <a:t> </a:t>
            </a:r>
            <a:r>
              <a:rPr lang="en-US" altLang="en-US" dirty="0" err="1">
                <a:ea typeface="Arial" charset="0"/>
              </a:rPr>
              <a:t>nó</a:t>
            </a:r>
            <a:r>
              <a:rPr lang="en-US" altLang="en-US" dirty="0">
                <a:ea typeface="Arial" charset="0"/>
              </a:rPr>
              <a:t> (</a:t>
            </a:r>
            <a:r>
              <a:rPr lang="en-US" altLang="en-US" dirty="0" err="1">
                <a:ea typeface="Arial" charset="0"/>
              </a:rPr>
              <a:t>không</a:t>
            </a:r>
            <a:r>
              <a:rPr lang="en-US" altLang="en-US" dirty="0">
                <a:ea typeface="Arial" charset="0"/>
              </a:rPr>
              <a:t> </a:t>
            </a:r>
            <a:r>
              <a:rPr lang="en-US" altLang="en-US" dirty="0" err="1">
                <a:ea typeface="Arial" charset="0"/>
              </a:rPr>
              <a:t>kể</a:t>
            </a:r>
            <a:r>
              <a:rPr lang="en-US" altLang="en-US" dirty="0">
                <a:ea typeface="Arial" charset="0"/>
              </a:rPr>
              <a:t> </a:t>
            </a:r>
            <a:r>
              <a:rPr lang="en-US" altLang="en-US" dirty="0" err="1">
                <a:ea typeface="Arial" charset="0"/>
              </a:rPr>
              <a:t>chính</a:t>
            </a:r>
            <a:r>
              <a:rPr lang="en-US" altLang="en-US" dirty="0">
                <a:ea typeface="Arial" charset="0"/>
              </a:rPr>
              <a:t> </a:t>
            </a:r>
            <a:r>
              <a:rPr lang="en-US" altLang="en-US" dirty="0" err="1">
                <a:ea typeface="Arial" charset="0"/>
              </a:rPr>
              <a:t>nó</a:t>
            </a:r>
            <a:r>
              <a:rPr lang="en-US" altLang="en-US" dirty="0">
                <a:ea typeface="Arial" charset="0"/>
              </a:rPr>
              <a:t>)</a:t>
            </a:r>
          </a:p>
          <a:p>
            <a:pPr marL="0" indent="0">
              <a:spcBef>
                <a:spcPts val="725"/>
              </a:spcBef>
              <a:spcAft>
                <a:spcPts val="725"/>
              </a:spcAft>
              <a:buNone/>
            </a:pPr>
            <a:r>
              <a:rPr lang="en-US" altLang="en-US" dirty="0" err="1">
                <a:ea typeface="Arial" charset="0"/>
              </a:rPr>
              <a:t>Ví</a:t>
            </a:r>
            <a:r>
              <a:rPr lang="en-US" altLang="en-US" dirty="0">
                <a:ea typeface="Arial" charset="0"/>
              </a:rPr>
              <a:t> </a:t>
            </a:r>
            <a:r>
              <a:rPr lang="en-US" altLang="en-US" dirty="0" err="1">
                <a:ea typeface="Arial" charset="0"/>
              </a:rPr>
              <a:t>dụ</a:t>
            </a:r>
            <a:r>
              <a:rPr lang="en-US" altLang="en-US" dirty="0">
                <a:ea typeface="Arial" charset="0"/>
              </a:rPr>
              <a:t>: 6 </a:t>
            </a:r>
            <a:r>
              <a:rPr lang="en-US" altLang="en-US" dirty="0" err="1">
                <a:ea typeface="Arial" charset="0"/>
              </a:rPr>
              <a:t>có</a:t>
            </a:r>
            <a:r>
              <a:rPr lang="en-US" altLang="en-US" dirty="0">
                <a:ea typeface="Arial" charset="0"/>
              </a:rPr>
              <a:t> </a:t>
            </a:r>
            <a:r>
              <a:rPr lang="en-US" altLang="en-US" dirty="0" err="1">
                <a:ea typeface="Arial" charset="0"/>
              </a:rPr>
              <a:t>các</a:t>
            </a:r>
            <a:r>
              <a:rPr lang="en-US" altLang="en-US" dirty="0">
                <a:ea typeface="Arial" charset="0"/>
              </a:rPr>
              <a:t> </a:t>
            </a:r>
            <a:r>
              <a:rPr lang="en-US" altLang="en-US" dirty="0" err="1">
                <a:ea typeface="Arial" charset="0"/>
              </a:rPr>
              <a:t>ước</a:t>
            </a:r>
            <a:r>
              <a:rPr lang="en-US" altLang="en-US" dirty="0">
                <a:ea typeface="Arial" charset="0"/>
              </a:rPr>
              <a:t> </a:t>
            </a:r>
            <a:r>
              <a:rPr lang="en-US" altLang="en-US" dirty="0" err="1">
                <a:ea typeface="Arial" charset="0"/>
              </a:rPr>
              <a:t>nguyên</a:t>
            </a:r>
            <a:r>
              <a:rPr lang="en-US" altLang="en-US" dirty="0">
                <a:ea typeface="Arial" charset="0"/>
              </a:rPr>
              <a:t> </a:t>
            </a:r>
            <a:r>
              <a:rPr lang="en-US" altLang="en-US" dirty="0" err="1">
                <a:ea typeface="Arial" charset="0"/>
              </a:rPr>
              <a:t>dương</a:t>
            </a:r>
            <a:r>
              <a:rPr lang="en-US" altLang="en-US" dirty="0">
                <a:ea typeface="Arial" charset="0"/>
              </a:rPr>
              <a:t> (</a:t>
            </a:r>
            <a:r>
              <a:rPr lang="en-US" altLang="en-US" dirty="0" err="1">
                <a:ea typeface="Arial" charset="0"/>
              </a:rPr>
              <a:t>không</a:t>
            </a:r>
            <a:r>
              <a:rPr lang="en-US" altLang="en-US" dirty="0">
                <a:ea typeface="Arial" charset="0"/>
              </a:rPr>
              <a:t> </a:t>
            </a:r>
            <a:r>
              <a:rPr lang="en-US" altLang="en-US" dirty="0" err="1">
                <a:ea typeface="Arial" charset="0"/>
              </a:rPr>
              <a:t>kể</a:t>
            </a:r>
            <a:r>
              <a:rPr lang="en-US" altLang="en-US" dirty="0">
                <a:ea typeface="Arial" charset="0"/>
              </a:rPr>
              <a:t> 6) </a:t>
            </a:r>
            <a:r>
              <a:rPr lang="en-US" altLang="en-US" dirty="0" err="1">
                <a:ea typeface="Arial" charset="0"/>
              </a:rPr>
              <a:t>là</a:t>
            </a:r>
            <a:r>
              <a:rPr lang="en-US" altLang="en-US" dirty="0">
                <a:ea typeface="Arial" charset="0"/>
              </a:rPr>
              <a:t> 1, 2, 3</a:t>
            </a:r>
          </a:p>
          <a:p>
            <a:pPr marL="0" indent="0">
              <a:spcBef>
                <a:spcPts val="725"/>
              </a:spcBef>
              <a:spcAft>
                <a:spcPts val="725"/>
              </a:spcAft>
              <a:buNone/>
            </a:pPr>
            <a:r>
              <a:rPr lang="en-US" altLang="en-US" dirty="0" err="1">
                <a:ea typeface="Arial" charset="0"/>
              </a:rPr>
              <a:t>Có</a:t>
            </a:r>
            <a:r>
              <a:rPr lang="en-US" altLang="en-US" dirty="0">
                <a:ea typeface="Arial" charset="0"/>
              </a:rPr>
              <a:t> 1 + 2 + 3 = 6 </a:t>
            </a:r>
            <a:r>
              <a:rPr lang="en-US" altLang="en-US" dirty="0" err="1">
                <a:ea typeface="Arial" charset="0"/>
              </a:rPr>
              <a:t>nên</a:t>
            </a:r>
            <a:r>
              <a:rPr lang="en-US" altLang="en-US" dirty="0">
                <a:ea typeface="Arial" charset="0"/>
              </a:rPr>
              <a:t> 6 </a:t>
            </a:r>
            <a:r>
              <a:rPr lang="en-US" altLang="en-US" dirty="0" err="1">
                <a:ea typeface="Arial" charset="0"/>
              </a:rPr>
              <a:t>là</a:t>
            </a:r>
            <a:r>
              <a:rPr lang="en-US" altLang="en-US" dirty="0">
                <a:ea typeface="Arial" charset="0"/>
              </a:rPr>
              <a:t> </a:t>
            </a:r>
            <a:r>
              <a:rPr lang="en-US" altLang="en-US" dirty="0" err="1">
                <a:ea typeface="Arial" charset="0"/>
              </a:rPr>
              <a:t>số</a:t>
            </a:r>
            <a:r>
              <a:rPr lang="en-US" altLang="en-US" dirty="0">
                <a:ea typeface="Arial" charset="0"/>
              </a:rPr>
              <a:t> </a:t>
            </a:r>
            <a:r>
              <a:rPr lang="en-US" altLang="en-US" dirty="0" err="1">
                <a:ea typeface="Arial" charset="0"/>
              </a:rPr>
              <a:t>hoàn</a:t>
            </a:r>
            <a:r>
              <a:rPr lang="en-US" altLang="en-US" dirty="0">
                <a:ea typeface="Arial" charset="0"/>
              </a:rPr>
              <a:t> </a:t>
            </a:r>
            <a:r>
              <a:rPr lang="en-US" altLang="en-US" dirty="0" err="1">
                <a:ea typeface="Arial" charset="0"/>
              </a:rPr>
              <a:t>hảo</a:t>
            </a:r>
            <a:endParaRPr lang="en-US" altLang="en-US" dirty="0">
              <a:ea typeface="Arial" charset="0"/>
            </a:endParaRPr>
          </a:p>
        </p:txBody>
      </p:sp>
      <p:sp>
        <p:nvSpPr>
          <p:cNvPr id="4" name="Slide Number Placeholder 3"/>
          <p:cNvSpPr>
            <a:spLocks noGrp="1"/>
          </p:cNvSpPr>
          <p:nvPr>
            <p:ph type="sldNum" sz="quarter" idx="12"/>
          </p:nvPr>
        </p:nvSpPr>
        <p:spPr/>
        <p:txBody>
          <a:bodyPr/>
          <a:lstStyle/>
          <a:p>
            <a:fld id="{007ACD57-2BBE-45FC-B065-2411E86622FE}" type="slidenum">
              <a:rPr lang="en-US" smtClean="0"/>
              <a:t>21</a:t>
            </a:fld>
            <a:endParaRPr lang="en-US"/>
          </a:p>
        </p:txBody>
      </p:sp>
      <p:sp>
        <p:nvSpPr>
          <p:cNvPr id="5" name="Footer Placeholder 4"/>
          <p:cNvSpPr txBox="1">
            <a:spLocks/>
          </p:cNvSpPr>
          <p:nvPr/>
        </p:nvSpPr>
        <p:spPr>
          <a:xfrm>
            <a:off x="9696400" y="6597384"/>
            <a:ext cx="1368152" cy="288000"/>
          </a:xfrm>
          <a:prstGeom prst="rect">
            <a:avLst/>
          </a:prstGeom>
        </p:spPr>
        <p:txBody>
          <a:bodyPr vert="horz" lIns="91440" tIns="0" rIns="91440" bIns="0" rtlCol="0" anchor="ctr" anchorCtr="0"/>
          <a:lstStyle>
            <a:defPPr>
              <a:defRPr lang="en-US"/>
            </a:defPPr>
            <a:lvl1pPr algn="ctr"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GB" dirty="0" err="1">
                <a:latin typeface="Arial" panose="020B0604020202020204" pitchFamily="34" charset="0"/>
                <a:cs typeface="Arial" panose="020B0604020202020204" pitchFamily="34" charset="0"/>
              </a:rPr>
              <a:t>Chương</a:t>
            </a:r>
            <a:r>
              <a:rPr lang="en-GB" dirty="0">
                <a:latin typeface="Arial" panose="020B0604020202020204" pitchFamily="34" charset="0"/>
                <a:cs typeface="Arial" panose="020B0604020202020204" pitchFamily="34" charset="0"/>
              </a:rPr>
              <a:t>:</a:t>
            </a:r>
          </a:p>
        </p:txBody>
      </p:sp>
      <p:sp>
        <p:nvSpPr>
          <p:cNvPr id="6" name="Date Placeholder 3"/>
          <p:cNvSpPr txBox="1">
            <a:spLocks/>
          </p:cNvSpPr>
          <p:nvPr/>
        </p:nvSpPr>
        <p:spPr>
          <a:xfrm>
            <a:off x="335359" y="6597384"/>
            <a:ext cx="9361041" cy="288000"/>
          </a:xfrm>
          <a:prstGeom prst="rect">
            <a:avLst/>
          </a:prstGeom>
        </p:spPr>
        <p:txBody>
          <a:bodyPr vert="horz" lIns="91440" tIns="0" rIns="91440" bIns="0" rtlCol="0" anchor="ctr" anchorCtr="0"/>
          <a:lstStyle>
            <a:defPPr>
              <a:defRPr lang="en-US"/>
            </a:defPPr>
            <a:lvl1pPr algn="l"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US" dirty="0" err="1">
                <a:latin typeface="Arial" panose="020B0604020202020204" pitchFamily="34" charset="0"/>
                <a:cs typeface="Arial" panose="020B0604020202020204" pitchFamily="34" charset="0"/>
              </a:rPr>
              <a:t>Tên</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học</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phần</a:t>
            </a:r>
            <a:r>
              <a:rPr lang="en-US"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83301661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HƯỚNG DẪN GIẢI BÀI TẬP TRÊN PHÒNG MÁY</a:t>
            </a:r>
          </a:p>
        </p:txBody>
      </p:sp>
      <p:sp>
        <p:nvSpPr>
          <p:cNvPr id="3" name="Content Placeholder 2"/>
          <p:cNvSpPr>
            <a:spLocks noGrp="1"/>
          </p:cNvSpPr>
          <p:nvPr>
            <p:ph idx="1"/>
          </p:nvPr>
        </p:nvSpPr>
        <p:spPr/>
        <p:txBody>
          <a:bodyPr/>
          <a:lstStyle/>
          <a:p>
            <a:pPr marL="0" indent="0">
              <a:spcBef>
                <a:spcPts val="725"/>
              </a:spcBef>
              <a:spcAft>
                <a:spcPts val="725"/>
              </a:spcAft>
              <a:buNone/>
            </a:pPr>
            <a:r>
              <a:rPr lang="en-US" altLang="en-US" b="1" dirty="0" err="1">
                <a:ea typeface="Arial" charset="0"/>
              </a:rPr>
              <a:t>Bài</a:t>
            </a:r>
            <a:r>
              <a:rPr lang="en-US" altLang="en-US" b="1" dirty="0">
                <a:ea typeface="Arial" charset="0"/>
              </a:rPr>
              <a:t> 3: </a:t>
            </a:r>
          </a:p>
          <a:p>
            <a:pPr marL="0" indent="0">
              <a:buNone/>
            </a:pPr>
            <a:r>
              <a:rPr lang="en-US" dirty="0"/>
              <a:t>1. </a:t>
            </a:r>
            <a:r>
              <a:rPr lang="en-US" dirty="0" err="1"/>
              <a:t>Viết</a:t>
            </a:r>
            <a:r>
              <a:rPr lang="en-US" dirty="0"/>
              <a:t> </a:t>
            </a:r>
            <a:r>
              <a:rPr lang="en-US" dirty="0" err="1"/>
              <a:t>chương</a:t>
            </a:r>
            <a:r>
              <a:rPr lang="en-US" dirty="0"/>
              <a:t> </a:t>
            </a:r>
            <a:r>
              <a:rPr lang="en-US" dirty="0" err="1"/>
              <a:t>trình</a:t>
            </a:r>
            <a:r>
              <a:rPr lang="en-US" dirty="0"/>
              <a:t> </a:t>
            </a:r>
            <a:r>
              <a:rPr lang="en-US" dirty="0" err="1"/>
              <a:t>xét</a:t>
            </a:r>
            <a:r>
              <a:rPr lang="en-US" dirty="0"/>
              <a:t> </a:t>
            </a:r>
            <a:r>
              <a:rPr lang="en-US" dirty="0" err="1"/>
              <a:t>xem</a:t>
            </a:r>
            <a:r>
              <a:rPr lang="en-US" dirty="0"/>
              <a:t> </a:t>
            </a:r>
            <a:r>
              <a:rPr lang="en-US" dirty="0" err="1"/>
              <a:t>một</a:t>
            </a:r>
            <a:r>
              <a:rPr lang="en-US" dirty="0"/>
              <a:t> </a:t>
            </a:r>
            <a:r>
              <a:rPr lang="en-US" dirty="0" err="1"/>
              <a:t>số</a:t>
            </a:r>
            <a:r>
              <a:rPr lang="en-US" dirty="0"/>
              <a:t> n </a:t>
            </a:r>
            <a:r>
              <a:rPr lang="en-US" dirty="0" err="1"/>
              <a:t>có</a:t>
            </a:r>
            <a:r>
              <a:rPr lang="en-US" dirty="0"/>
              <a:t> </a:t>
            </a:r>
            <a:r>
              <a:rPr lang="en-US" dirty="0" err="1"/>
              <a:t>phải</a:t>
            </a:r>
            <a:r>
              <a:rPr lang="en-US" dirty="0"/>
              <a:t> </a:t>
            </a:r>
            <a:r>
              <a:rPr lang="en-US" dirty="0" err="1"/>
              <a:t>là</a:t>
            </a:r>
            <a:r>
              <a:rPr lang="en-US" dirty="0"/>
              <a:t> </a:t>
            </a:r>
            <a:r>
              <a:rPr lang="en-US" dirty="0" err="1"/>
              <a:t>số</a:t>
            </a:r>
            <a:r>
              <a:rPr lang="en-US" dirty="0"/>
              <a:t> </a:t>
            </a:r>
            <a:r>
              <a:rPr lang="en-US" dirty="0" err="1"/>
              <a:t>nguyên</a:t>
            </a:r>
            <a:r>
              <a:rPr lang="en-US" dirty="0"/>
              <a:t> </a:t>
            </a:r>
            <a:r>
              <a:rPr lang="en-US" dirty="0" err="1"/>
              <a:t>tố</a:t>
            </a:r>
            <a:r>
              <a:rPr lang="en-US" dirty="0"/>
              <a:t> </a:t>
            </a:r>
            <a:r>
              <a:rPr lang="en-US" dirty="0" err="1"/>
              <a:t>không</a:t>
            </a:r>
            <a:r>
              <a:rPr lang="en-US" dirty="0"/>
              <a:t>. </a:t>
            </a:r>
            <a:r>
              <a:rPr lang="en-US" dirty="0" err="1"/>
              <a:t>Nếu</a:t>
            </a:r>
            <a:r>
              <a:rPr lang="en-US" dirty="0"/>
              <a:t> </a:t>
            </a:r>
            <a:r>
              <a:rPr lang="en-US" dirty="0" err="1"/>
              <a:t>không</a:t>
            </a:r>
            <a:r>
              <a:rPr lang="en-US" dirty="0"/>
              <a:t> </a:t>
            </a:r>
            <a:r>
              <a:rPr lang="en-US" dirty="0" err="1"/>
              <a:t>phải</a:t>
            </a:r>
            <a:r>
              <a:rPr lang="en-US" dirty="0"/>
              <a:t> </a:t>
            </a:r>
            <a:r>
              <a:rPr lang="en-US" dirty="0" err="1"/>
              <a:t>hãy</a:t>
            </a:r>
            <a:r>
              <a:rPr lang="en-US" dirty="0"/>
              <a:t> in ra </a:t>
            </a:r>
            <a:r>
              <a:rPr lang="en-US" dirty="0" err="1"/>
              <a:t>số</a:t>
            </a:r>
            <a:r>
              <a:rPr lang="en-US" dirty="0"/>
              <a:t> </a:t>
            </a:r>
            <a:r>
              <a:rPr lang="en-US" dirty="0" err="1"/>
              <a:t>nguyên</a:t>
            </a:r>
            <a:r>
              <a:rPr lang="en-US" dirty="0"/>
              <a:t> </a:t>
            </a:r>
            <a:r>
              <a:rPr lang="en-US" dirty="0" err="1"/>
              <a:t>tố</a:t>
            </a:r>
            <a:r>
              <a:rPr lang="en-US" dirty="0"/>
              <a:t> </a:t>
            </a:r>
            <a:r>
              <a:rPr lang="en-US" dirty="0" err="1"/>
              <a:t>gần</a:t>
            </a:r>
            <a:r>
              <a:rPr lang="en-US" dirty="0"/>
              <a:t> n </a:t>
            </a:r>
            <a:r>
              <a:rPr lang="en-US" dirty="0" err="1"/>
              <a:t>nhất</a:t>
            </a:r>
            <a:endParaRPr lang="en-US" dirty="0"/>
          </a:p>
          <a:p>
            <a:pPr marL="0" indent="0">
              <a:buNone/>
            </a:pPr>
            <a:r>
              <a:rPr lang="en-US" dirty="0"/>
              <a:t>2. </a:t>
            </a:r>
            <a:r>
              <a:rPr lang="en-US" dirty="0" err="1"/>
              <a:t>Viết</a:t>
            </a:r>
            <a:r>
              <a:rPr lang="en-US" dirty="0"/>
              <a:t> </a:t>
            </a:r>
            <a:r>
              <a:rPr lang="en-US" dirty="0" err="1"/>
              <a:t>chương</a:t>
            </a:r>
            <a:r>
              <a:rPr lang="en-US" dirty="0"/>
              <a:t> </a:t>
            </a:r>
            <a:r>
              <a:rPr lang="en-US" dirty="0" err="1"/>
              <a:t>trình</a:t>
            </a:r>
            <a:r>
              <a:rPr lang="en-US" dirty="0"/>
              <a:t> </a:t>
            </a:r>
            <a:r>
              <a:rPr lang="en-US" dirty="0" err="1"/>
              <a:t>tất</a:t>
            </a:r>
            <a:r>
              <a:rPr lang="en-US" dirty="0"/>
              <a:t> </a:t>
            </a:r>
            <a:r>
              <a:rPr lang="en-US" dirty="0" err="1"/>
              <a:t>cả</a:t>
            </a:r>
            <a:r>
              <a:rPr lang="en-US" dirty="0"/>
              <a:t> </a:t>
            </a:r>
            <a:r>
              <a:rPr lang="en-US" dirty="0" err="1"/>
              <a:t>các</a:t>
            </a:r>
            <a:r>
              <a:rPr lang="en-US" dirty="0"/>
              <a:t> </a:t>
            </a:r>
            <a:r>
              <a:rPr lang="en-US" dirty="0" err="1"/>
              <a:t>số</a:t>
            </a:r>
            <a:r>
              <a:rPr lang="en-US" dirty="0"/>
              <a:t> </a:t>
            </a:r>
            <a:r>
              <a:rPr lang="en-US" dirty="0" err="1"/>
              <a:t>nguyên</a:t>
            </a:r>
            <a:r>
              <a:rPr lang="en-US" dirty="0"/>
              <a:t> </a:t>
            </a:r>
            <a:r>
              <a:rPr lang="en-US" dirty="0" err="1"/>
              <a:t>tố</a:t>
            </a:r>
            <a:r>
              <a:rPr lang="en-US" dirty="0"/>
              <a:t> </a:t>
            </a:r>
            <a:r>
              <a:rPr lang="en-US" dirty="0" err="1"/>
              <a:t>bé</a:t>
            </a:r>
            <a:r>
              <a:rPr lang="en-US" dirty="0"/>
              <a:t> </a:t>
            </a:r>
            <a:r>
              <a:rPr lang="en-US" dirty="0" err="1"/>
              <a:t>hơn</a:t>
            </a:r>
            <a:r>
              <a:rPr lang="en-US" dirty="0"/>
              <a:t> </a:t>
            </a:r>
            <a:r>
              <a:rPr lang="en-US" dirty="0" err="1"/>
              <a:t>hoặc</a:t>
            </a:r>
            <a:r>
              <a:rPr lang="en-US" dirty="0"/>
              <a:t> </a:t>
            </a:r>
            <a:r>
              <a:rPr lang="en-US" dirty="0" err="1"/>
              <a:t>bằng</a:t>
            </a:r>
            <a:r>
              <a:rPr lang="en-US" dirty="0"/>
              <a:t> n</a:t>
            </a:r>
          </a:p>
          <a:p>
            <a:pPr marL="0" indent="0">
              <a:buNone/>
            </a:pPr>
            <a:endParaRPr lang="en-US" dirty="0"/>
          </a:p>
        </p:txBody>
      </p:sp>
      <p:sp>
        <p:nvSpPr>
          <p:cNvPr id="4" name="Slide Number Placeholder 3"/>
          <p:cNvSpPr>
            <a:spLocks noGrp="1"/>
          </p:cNvSpPr>
          <p:nvPr>
            <p:ph type="sldNum" sz="quarter" idx="12"/>
          </p:nvPr>
        </p:nvSpPr>
        <p:spPr/>
        <p:txBody>
          <a:bodyPr/>
          <a:lstStyle/>
          <a:p>
            <a:fld id="{007ACD57-2BBE-45FC-B065-2411E86622FE}" type="slidenum">
              <a:rPr lang="en-US" smtClean="0"/>
              <a:t>22</a:t>
            </a:fld>
            <a:endParaRPr lang="en-US"/>
          </a:p>
        </p:txBody>
      </p:sp>
      <p:sp>
        <p:nvSpPr>
          <p:cNvPr id="5" name="Footer Placeholder 4"/>
          <p:cNvSpPr txBox="1">
            <a:spLocks/>
          </p:cNvSpPr>
          <p:nvPr/>
        </p:nvSpPr>
        <p:spPr>
          <a:xfrm>
            <a:off x="9696400" y="6597384"/>
            <a:ext cx="1368152" cy="288000"/>
          </a:xfrm>
          <a:prstGeom prst="rect">
            <a:avLst/>
          </a:prstGeom>
        </p:spPr>
        <p:txBody>
          <a:bodyPr vert="horz" lIns="91440" tIns="0" rIns="91440" bIns="0" rtlCol="0" anchor="ctr" anchorCtr="0"/>
          <a:lstStyle>
            <a:defPPr>
              <a:defRPr lang="en-US"/>
            </a:defPPr>
            <a:lvl1pPr algn="ctr"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GB" dirty="0" err="1">
                <a:latin typeface="Arial" panose="020B0604020202020204" pitchFamily="34" charset="0"/>
                <a:cs typeface="Arial" panose="020B0604020202020204" pitchFamily="34" charset="0"/>
              </a:rPr>
              <a:t>Chương</a:t>
            </a:r>
            <a:r>
              <a:rPr lang="en-GB" dirty="0">
                <a:latin typeface="Arial" panose="020B0604020202020204" pitchFamily="34" charset="0"/>
                <a:cs typeface="Arial" panose="020B0604020202020204" pitchFamily="34" charset="0"/>
              </a:rPr>
              <a:t>:</a:t>
            </a:r>
          </a:p>
        </p:txBody>
      </p:sp>
      <p:sp>
        <p:nvSpPr>
          <p:cNvPr id="6" name="Date Placeholder 3"/>
          <p:cNvSpPr txBox="1">
            <a:spLocks/>
          </p:cNvSpPr>
          <p:nvPr/>
        </p:nvSpPr>
        <p:spPr>
          <a:xfrm>
            <a:off x="335359" y="6597384"/>
            <a:ext cx="9361041" cy="288000"/>
          </a:xfrm>
          <a:prstGeom prst="rect">
            <a:avLst/>
          </a:prstGeom>
        </p:spPr>
        <p:txBody>
          <a:bodyPr vert="horz" lIns="91440" tIns="0" rIns="91440" bIns="0" rtlCol="0" anchor="ctr" anchorCtr="0"/>
          <a:lstStyle>
            <a:defPPr>
              <a:defRPr lang="en-US"/>
            </a:defPPr>
            <a:lvl1pPr algn="l"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US" dirty="0" err="1">
                <a:latin typeface="Arial" panose="020B0604020202020204" pitchFamily="34" charset="0"/>
                <a:cs typeface="Arial" panose="020B0604020202020204" pitchFamily="34" charset="0"/>
              </a:rPr>
              <a:t>Tên</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học</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phần</a:t>
            </a:r>
            <a:r>
              <a:rPr lang="en-US"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56600095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HƯỚNG DẪN GIẢI BÀI TẬP TRÊN PHÒNG MÁY</a:t>
            </a:r>
          </a:p>
        </p:txBody>
      </p:sp>
      <p:sp>
        <p:nvSpPr>
          <p:cNvPr id="3" name="Content Placeholder 2"/>
          <p:cNvSpPr>
            <a:spLocks noGrp="1"/>
          </p:cNvSpPr>
          <p:nvPr>
            <p:ph idx="1"/>
          </p:nvPr>
        </p:nvSpPr>
        <p:spPr/>
        <p:txBody>
          <a:bodyPr/>
          <a:lstStyle/>
          <a:p>
            <a:pPr marL="0" indent="0">
              <a:spcBef>
                <a:spcPts val="725"/>
              </a:spcBef>
              <a:spcAft>
                <a:spcPts val="725"/>
              </a:spcAft>
              <a:buNone/>
            </a:pPr>
            <a:r>
              <a:rPr lang="en-US" altLang="en-US" b="1" dirty="0" err="1">
                <a:ea typeface="Arial" charset="0"/>
              </a:rPr>
              <a:t>Bài</a:t>
            </a:r>
            <a:r>
              <a:rPr lang="en-US" altLang="en-US" b="1" dirty="0">
                <a:ea typeface="Arial" charset="0"/>
              </a:rPr>
              <a:t> 4: </a:t>
            </a:r>
          </a:p>
          <a:p>
            <a:pPr marL="0" indent="0">
              <a:buNone/>
            </a:pPr>
            <a:r>
              <a:rPr lang="en-US" dirty="0"/>
              <a:t>1. </a:t>
            </a:r>
            <a:r>
              <a:rPr lang="en-US" dirty="0" err="1"/>
              <a:t>Viết</a:t>
            </a:r>
            <a:r>
              <a:rPr lang="en-US" dirty="0"/>
              <a:t> </a:t>
            </a:r>
            <a:r>
              <a:rPr lang="en-US" dirty="0" err="1"/>
              <a:t>chương</a:t>
            </a:r>
            <a:r>
              <a:rPr lang="en-US" dirty="0"/>
              <a:t> </a:t>
            </a:r>
            <a:r>
              <a:rPr lang="en-US" dirty="0" err="1"/>
              <a:t>trình</a:t>
            </a:r>
            <a:r>
              <a:rPr lang="en-US" dirty="0"/>
              <a:t> </a:t>
            </a:r>
            <a:r>
              <a:rPr lang="en-US" dirty="0" err="1"/>
              <a:t>vẽ</a:t>
            </a:r>
            <a:r>
              <a:rPr lang="en-US" dirty="0"/>
              <a:t> </a:t>
            </a:r>
            <a:r>
              <a:rPr lang="en-US" dirty="0" err="1"/>
              <a:t>hình</a:t>
            </a:r>
            <a:r>
              <a:rPr lang="en-US" dirty="0"/>
              <a:t> </a:t>
            </a:r>
            <a:r>
              <a:rPr lang="en-US" dirty="0" err="1"/>
              <a:t>chữ</a:t>
            </a:r>
            <a:r>
              <a:rPr lang="en-US" dirty="0"/>
              <a:t> </a:t>
            </a:r>
            <a:r>
              <a:rPr lang="en-US" dirty="0" err="1"/>
              <a:t>nhật</a:t>
            </a:r>
            <a:r>
              <a:rPr lang="en-US" dirty="0"/>
              <a:t> </a:t>
            </a:r>
            <a:r>
              <a:rPr lang="en-US" dirty="0" err="1"/>
              <a:t>và</a:t>
            </a:r>
            <a:r>
              <a:rPr lang="en-US" dirty="0"/>
              <a:t> </a:t>
            </a:r>
            <a:r>
              <a:rPr lang="en-US" dirty="0" err="1"/>
              <a:t>điền</a:t>
            </a:r>
            <a:r>
              <a:rPr lang="en-US" dirty="0"/>
              <a:t> </a:t>
            </a:r>
            <a:r>
              <a:rPr lang="en-US" dirty="0" err="1"/>
              <a:t>dấu</a:t>
            </a:r>
            <a:r>
              <a:rPr lang="en-US" dirty="0"/>
              <a:t> * </a:t>
            </a:r>
            <a:r>
              <a:rPr lang="en-US" dirty="0" err="1"/>
              <a:t>như</a:t>
            </a:r>
            <a:r>
              <a:rPr lang="en-US" dirty="0"/>
              <a:t> </a:t>
            </a:r>
            <a:r>
              <a:rPr lang="en-US" dirty="0" err="1"/>
              <a:t>hình</a:t>
            </a:r>
            <a:r>
              <a:rPr lang="en-US" dirty="0"/>
              <a:t> </a:t>
            </a:r>
            <a:r>
              <a:rPr lang="en-US" dirty="0" err="1"/>
              <a:t>sau</a:t>
            </a:r>
            <a:r>
              <a:rPr lang="en-US" dirty="0"/>
              <a:t>:</a:t>
            </a:r>
          </a:p>
          <a:p>
            <a:pPr marL="0" indent="0">
              <a:buNone/>
            </a:pPr>
            <a:endParaRPr lang="en-US" dirty="0"/>
          </a:p>
          <a:p>
            <a:pPr marL="0" indent="0">
              <a:buNone/>
            </a:pPr>
            <a:r>
              <a:rPr lang="en-US" dirty="0"/>
              <a:t>2. </a:t>
            </a:r>
            <a:r>
              <a:rPr lang="en-US" dirty="0" err="1"/>
              <a:t>Viết</a:t>
            </a:r>
            <a:r>
              <a:rPr lang="en-US" dirty="0"/>
              <a:t> </a:t>
            </a:r>
            <a:r>
              <a:rPr lang="en-US" dirty="0" err="1"/>
              <a:t>chương</a:t>
            </a:r>
            <a:r>
              <a:rPr lang="en-US" dirty="0"/>
              <a:t> </a:t>
            </a:r>
            <a:r>
              <a:rPr lang="en-US" dirty="0" err="1"/>
              <a:t>trình</a:t>
            </a:r>
            <a:r>
              <a:rPr lang="en-US" dirty="0"/>
              <a:t> </a:t>
            </a:r>
            <a:r>
              <a:rPr lang="en-US" dirty="0" err="1"/>
              <a:t>nhập</a:t>
            </a:r>
            <a:r>
              <a:rPr lang="en-US" dirty="0"/>
              <a:t> </a:t>
            </a:r>
            <a:r>
              <a:rPr lang="en-US" dirty="0" err="1"/>
              <a:t>một</a:t>
            </a:r>
            <a:r>
              <a:rPr lang="en-US" dirty="0"/>
              <a:t> </a:t>
            </a:r>
            <a:r>
              <a:rPr lang="en-US" dirty="0" err="1"/>
              <a:t>số</a:t>
            </a:r>
            <a:r>
              <a:rPr lang="en-US" dirty="0"/>
              <a:t> </a:t>
            </a:r>
            <a:r>
              <a:rPr lang="en-US" dirty="0" err="1"/>
              <a:t>làm</a:t>
            </a:r>
            <a:r>
              <a:rPr lang="en-US" dirty="0"/>
              <a:t> </a:t>
            </a:r>
            <a:r>
              <a:rPr lang="en-US" dirty="0" err="1"/>
              <a:t>số</a:t>
            </a:r>
            <a:r>
              <a:rPr lang="en-US" dirty="0"/>
              <a:t> </a:t>
            </a:r>
            <a:r>
              <a:rPr lang="en-US" dirty="0" err="1"/>
              <a:t>hàm</a:t>
            </a:r>
            <a:r>
              <a:rPr lang="en-US" dirty="0"/>
              <a:t> (hay </a:t>
            </a:r>
            <a:r>
              <a:rPr lang="en-US" dirty="0" err="1"/>
              <a:t>độ</a:t>
            </a:r>
            <a:r>
              <a:rPr lang="en-US" dirty="0"/>
              <a:t> </a:t>
            </a:r>
            <a:r>
              <a:rPr lang="en-US" dirty="0" err="1"/>
              <a:t>rộng</a:t>
            </a:r>
            <a:r>
              <a:rPr lang="en-US" dirty="0"/>
              <a:t> </a:t>
            </a:r>
            <a:r>
              <a:rPr lang="en-US" dirty="0" err="1"/>
              <a:t>theo</a:t>
            </a:r>
            <a:r>
              <a:rPr lang="en-US" dirty="0"/>
              <a:t> </a:t>
            </a:r>
            <a:r>
              <a:rPr lang="en-US" dirty="0" err="1"/>
              <a:t>chiều</a:t>
            </a:r>
            <a:r>
              <a:rPr lang="en-US" dirty="0"/>
              <a:t> </a:t>
            </a:r>
            <a:r>
              <a:rPr lang="en-US" dirty="0" err="1"/>
              <a:t>ngang</a:t>
            </a:r>
            <a:r>
              <a:rPr lang="en-US" dirty="0"/>
              <a:t>) </a:t>
            </a:r>
            <a:r>
              <a:rPr lang="en-US" dirty="0" err="1"/>
              <a:t>của</a:t>
            </a:r>
            <a:r>
              <a:rPr lang="en-US" dirty="0"/>
              <a:t> tam </a:t>
            </a:r>
            <a:r>
              <a:rPr lang="en-US" dirty="0" err="1"/>
              <a:t>giác</a:t>
            </a:r>
            <a:r>
              <a:rPr lang="en-US" dirty="0"/>
              <a:t> </a:t>
            </a:r>
            <a:r>
              <a:rPr lang="en-US" dirty="0" err="1"/>
              <a:t>rồi</a:t>
            </a:r>
            <a:r>
              <a:rPr lang="en-US" dirty="0"/>
              <a:t> </a:t>
            </a:r>
            <a:r>
              <a:rPr lang="en-US" dirty="0" err="1"/>
              <a:t>sau</a:t>
            </a:r>
            <a:r>
              <a:rPr lang="en-US" dirty="0"/>
              <a:t> </a:t>
            </a:r>
            <a:r>
              <a:rPr lang="en-US" dirty="0" err="1"/>
              <a:t>đó</a:t>
            </a:r>
            <a:r>
              <a:rPr lang="en-US" dirty="0"/>
              <a:t> </a:t>
            </a:r>
            <a:r>
              <a:rPr lang="en-US" dirty="0" err="1"/>
              <a:t>vẽ</a:t>
            </a:r>
            <a:r>
              <a:rPr lang="en-US" dirty="0"/>
              <a:t> tam </a:t>
            </a:r>
            <a:r>
              <a:rPr lang="en-US" dirty="0" err="1"/>
              <a:t>giác</a:t>
            </a:r>
            <a:r>
              <a:rPr lang="en-US" dirty="0"/>
              <a:t> </a:t>
            </a:r>
            <a:r>
              <a:rPr lang="en-US" dirty="0" err="1"/>
              <a:t>sao</a:t>
            </a:r>
            <a:r>
              <a:rPr lang="en-US" dirty="0"/>
              <a:t> </a:t>
            </a:r>
            <a:r>
              <a:rPr lang="en-US" dirty="0" err="1"/>
              <a:t>rỗng</a:t>
            </a:r>
            <a:r>
              <a:rPr lang="en-US" dirty="0"/>
              <a:t> </a:t>
            </a:r>
            <a:r>
              <a:rPr lang="en-US" dirty="0" err="1"/>
              <a:t>với</a:t>
            </a:r>
            <a:r>
              <a:rPr lang="en-US" dirty="0"/>
              <a:t> </a:t>
            </a:r>
            <a:r>
              <a:rPr lang="en-US" dirty="0" err="1"/>
              <a:t>độ</a:t>
            </a:r>
            <a:r>
              <a:rPr lang="en-US" dirty="0"/>
              <a:t> </a:t>
            </a:r>
            <a:r>
              <a:rPr lang="en-US" dirty="0" err="1"/>
              <a:t>rộng</a:t>
            </a:r>
            <a:r>
              <a:rPr lang="en-US" dirty="0"/>
              <a:t> </a:t>
            </a:r>
            <a:r>
              <a:rPr lang="en-US" dirty="0" err="1"/>
              <a:t>đó</a:t>
            </a:r>
            <a:r>
              <a:rPr lang="en-US" dirty="0"/>
              <a:t>. In ra </a:t>
            </a:r>
            <a:r>
              <a:rPr lang="en-US" dirty="0" err="1"/>
              <a:t>các</a:t>
            </a:r>
            <a:r>
              <a:rPr lang="en-US" dirty="0"/>
              <a:t> tam </a:t>
            </a:r>
            <a:r>
              <a:rPr lang="en-US" dirty="0" err="1"/>
              <a:t>giác</a:t>
            </a:r>
            <a:r>
              <a:rPr lang="en-US" dirty="0"/>
              <a:t> </a:t>
            </a:r>
            <a:r>
              <a:rPr lang="en-US" dirty="0" err="1"/>
              <a:t>sau</a:t>
            </a:r>
            <a:r>
              <a:rPr lang="en-US" dirty="0"/>
              <a:t>:</a:t>
            </a:r>
          </a:p>
        </p:txBody>
      </p:sp>
      <p:sp>
        <p:nvSpPr>
          <p:cNvPr id="4" name="Slide Number Placeholder 3"/>
          <p:cNvSpPr>
            <a:spLocks noGrp="1"/>
          </p:cNvSpPr>
          <p:nvPr>
            <p:ph type="sldNum" sz="quarter" idx="12"/>
          </p:nvPr>
        </p:nvSpPr>
        <p:spPr/>
        <p:txBody>
          <a:bodyPr/>
          <a:lstStyle/>
          <a:p>
            <a:fld id="{007ACD57-2BBE-45FC-B065-2411E86622FE}" type="slidenum">
              <a:rPr lang="en-US" smtClean="0"/>
              <a:t>23</a:t>
            </a:fld>
            <a:endParaRPr lang="en-US"/>
          </a:p>
        </p:txBody>
      </p:sp>
      <p:sp>
        <p:nvSpPr>
          <p:cNvPr id="5" name="Footer Placeholder 4"/>
          <p:cNvSpPr txBox="1">
            <a:spLocks/>
          </p:cNvSpPr>
          <p:nvPr/>
        </p:nvSpPr>
        <p:spPr>
          <a:xfrm>
            <a:off x="9696400" y="6597384"/>
            <a:ext cx="1368152" cy="288000"/>
          </a:xfrm>
          <a:prstGeom prst="rect">
            <a:avLst/>
          </a:prstGeom>
        </p:spPr>
        <p:txBody>
          <a:bodyPr vert="horz" lIns="91440" tIns="0" rIns="91440" bIns="0" rtlCol="0" anchor="ctr" anchorCtr="0"/>
          <a:lstStyle>
            <a:defPPr>
              <a:defRPr lang="en-US"/>
            </a:defPPr>
            <a:lvl1pPr algn="ctr"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GB" dirty="0" err="1">
                <a:latin typeface="Arial" panose="020B0604020202020204" pitchFamily="34" charset="0"/>
                <a:cs typeface="Arial" panose="020B0604020202020204" pitchFamily="34" charset="0"/>
              </a:rPr>
              <a:t>Chương</a:t>
            </a:r>
            <a:r>
              <a:rPr lang="en-GB" dirty="0">
                <a:latin typeface="Arial" panose="020B0604020202020204" pitchFamily="34" charset="0"/>
                <a:cs typeface="Arial" panose="020B0604020202020204" pitchFamily="34" charset="0"/>
              </a:rPr>
              <a:t>:</a:t>
            </a:r>
          </a:p>
        </p:txBody>
      </p:sp>
      <p:sp>
        <p:nvSpPr>
          <p:cNvPr id="6" name="Date Placeholder 3"/>
          <p:cNvSpPr txBox="1">
            <a:spLocks/>
          </p:cNvSpPr>
          <p:nvPr/>
        </p:nvSpPr>
        <p:spPr>
          <a:xfrm>
            <a:off x="335359" y="6597384"/>
            <a:ext cx="9361041" cy="288000"/>
          </a:xfrm>
          <a:prstGeom prst="rect">
            <a:avLst/>
          </a:prstGeom>
        </p:spPr>
        <p:txBody>
          <a:bodyPr vert="horz" lIns="91440" tIns="0" rIns="91440" bIns="0" rtlCol="0" anchor="ctr" anchorCtr="0"/>
          <a:lstStyle>
            <a:defPPr>
              <a:defRPr lang="en-US"/>
            </a:defPPr>
            <a:lvl1pPr algn="l"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US" dirty="0" err="1">
                <a:latin typeface="Arial" panose="020B0604020202020204" pitchFamily="34" charset="0"/>
                <a:cs typeface="Arial" panose="020B0604020202020204" pitchFamily="34" charset="0"/>
              </a:rPr>
              <a:t>Tên</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học</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phần</a:t>
            </a:r>
            <a:r>
              <a:rPr lang="en-US"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p:txBody>
      </p:sp>
      <p:pic>
        <p:nvPicPr>
          <p:cNvPr id="8" name="Picture 7">
            <a:extLst>
              <a:ext uri="{FF2B5EF4-FFF2-40B4-BE49-F238E27FC236}">
                <a16:creationId xmlns:a16="http://schemas.microsoft.com/office/drawing/2014/main" id="{1F9B4151-CCF0-41A0-A4A4-8EA1F3DD5880}"/>
              </a:ext>
            </a:extLst>
          </p:cNvPr>
          <p:cNvPicPr>
            <a:picLocks noChangeAspect="1"/>
          </p:cNvPicPr>
          <p:nvPr/>
        </p:nvPicPr>
        <p:blipFill>
          <a:blip r:embed="rId3"/>
          <a:stretch>
            <a:fillRect/>
          </a:stretch>
        </p:blipFill>
        <p:spPr>
          <a:xfrm>
            <a:off x="7391400" y="1671950"/>
            <a:ext cx="1643581" cy="1271587"/>
          </a:xfrm>
          <a:prstGeom prst="rect">
            <a:avLst/>
          </a:prstGeom>
        </p:spPr>
      </p:pic>
      <p:pic>
        <p:nvPicPr>
          <p:cNvPr id="10" name="Picture 9">
            <a:extLst>
              <a:ext uri="{FF2B5EF4-FFF2-40B4-BE49-F238E27FC236}">
                <a16:creationId xmlns:a16="http://schemas.microsoft.com/office/drawing/2014/main" id="{EE1B16AA-7A48-4CC3-BA79-F79A243961C8}"/>
              </a:ext>
            </a:extLst>
          </p:cNvPr>
          <p:cNvPicPr>
            <a:picLocks noChangeAspect="1"/>
          </p:cNvPicPr>
          <p:nvPr/>
        </p:nvPicPr>
        <p:blipFill>
          <a:blip r:embed="rId4"/>
          <a:stretch>
            <a:fillRect/>
          </a:stretch>
        </p:blipFill>
        <p:spPr>
          <a:xfrm>
            <a:off x="3018289" y="3738094"/>
            <a:ext cx="6155422" cy="2487816"/>
          </a:xfrm>
          <a:prstGeom prst="rect">
            <a:avLst/>
          </a:prstGeom>
        </p:spPr>
      </p:pic>
    </p:spTree>
    <p:extLst>
      <p:ext uri="{BB962C8B-B14F-4D97-AF65-F5344CB8AC3E}">
        <p14:creationId xmlns:p14="http://schemas.microsoft.com/office/powerpoint/2010/main" val="35174255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HƯỚNG DẪN GIẢI BÀI TẬP TRÊN PHÒNG MÁY</a:t>
            </a:r>
          </a:p>
        </p:txBody>
      </p:sp>
      <p:sp>
        <p:nvSpPr>
          <p:cNvPr id="3" name="Content Placeholder 2"/>
          <p:cNvSpPr>
            <a:spLocks noGrp="1"/>
          </p:cNvSpPr>
          <p:nvPr>
            <p:ph idx="1"/>
          </p:nvPr>
        </p:nvSpPr>
        <p:spPr/>
        <p:txBody>
          <a:bodyPr/>
          <a:lstStyle/>
          <a:p>
            <a:pPr marL="0" indent="0">
              <a:spcBef>
                <a:spcPts val="725"/>
              </a:spcBef>
              <a:spcAft>
                <a:spcPts val="725"/>
              </a:spcAft>
              <a:buNone/>
            </a:pPr>
            <a:r>
              <a:rPr lang="en-US" altLang="en-US" b="1" dirty="0" err="1">
                <a:ea typeface="Arial" charset="0"/>
              </a:rPr>
              <a:t>Bài</a:t>
            </a:r>
            <a:r>
              <a:rPr lang="en-US" altLang="en-US" b="1" dirty="0">
                <a:ea typeface="Arial" charset="0"/>
              </a:rPr>
              <a:t> 5: </a:t>
            </a:r>
          </a:p>
          <a:p>
            <a:pPr marL="0" indent="0">
              <a:spcBef>
                <a:spcPts val="725"/>
              </a:spcBef>
              <a:spcAft>
                <a:spcPts val="725"/>
              </a:spcAft>
              <a:buNone/>
            </a:pPr>
            <a:r>
              <a:rPr lang="en-US" altLang="en-US" dirty="0" err="1">
                <a:ea typeface="Arial" charset="0"/>
              </a:rPr>
              <a:t>Viết</a:t>
            </a:r>
            <a:r>
              <a:rPr lang="en-US" altLang="en-US" dirty="0">
                <a:ea typeface="Arial" charset="0"/>
              </a:rPr>
              <a:t> </a:t>
            </a:r>
            <a:r>
              <a:rPr lang="en-US" altLang="en-US" dirty="0" err="1">
                <a:ea typeface="Arial" charset="0"/>
              </a:rPr>
              <a:t>chương</a:t>
            </a:r>
            <a:r>
              <a:rPr lang="en-US" altLang="en-US" dirty="0">
                <a:ea typeface="Arial" charset="0"/>
              </a:rPr>
              <a:t> </a:t>
            </a:r>
            <a:r>
              <a:rPr lang="en-US" altLang="en-US" dirty="0" err="1">
                <a:ea typeface="Arial" charset="0"/>
              </a:rPr>
              <a:t>trình</a:t>
            </a:r>
            <a:r>
              <a:rPr lang="en-US" altLang="en-US" dirty="0">
                <a:ea typeface="Arial" charset="0"/>
              </a:rPr>
              <a:t> </a:t>
            </a:r>
            <a:r>
              <a:rPr lang="en-US" altLang="en-US" dirty="0" err="1">
                <a:ea typeface="Arial" charset="0"/>
              </a:rPr>
              <a:t>tính</a:t>
            </a:r>
            <a:r>
              <a:rPr lang="en-US" altLang="en-US" dirty="0">
                <a:ea typeface="Arial" charset="0"/>
              </a:rPr>
              <a:t> </a:t>
            </a:r>
            <a:r>
              <a:rPr lang="en-US" altLang="en-US" dirty="0" err="1">
                <a:ea typeface="Arial" charset="0"/>
              </a:rPr>
              <a:t>tổng</a:t>
            </a:r>
            <a:r>
              <a:rPr lang="en-US" altLang="en-US" dirty="0">
                <a:ea typeface="Arial" charset="0"/>
              </a:rPr>
              <a:t> </a:t>
            </a:r>
            <a:r>
              <a:rPr lang="en-US" altLang="en-US" dirty="0" err="1">
                <a:ea typeface="Arial" charset="0"/>
              </a:rPr>
              <a:t>bậc</a:t>
            </a:r>
            <a:r>
              <a:rPr lang="en-US" altLang="en-US" dirty="0">
                <a:ea typeface="Arial" charset="0"/>
              </a:rPr>
              <a:t> 3 </a:t>
            </a:r>
            <a:r>
              <a:rPr lang="en-US" altLang="en-US" dirty="0" err="1">
                <a:ea typeface="Arial" charset="0"/>
              </a:rPr>
              <a:t>của</a:t>
            </a:r>
            <a:r>
              <a:rPr lang="en-US" altLang="en-US" dirty="0">
                <a:ea typeface="Arial" charset="0"/>
              </a:rPr>
              <a:t> n </a:t>
            </a:r>
            <a:r>
              <a:rPr lang="en-US" altLang="en-US" dirty="0" err="1">
                <a:ea typeface="Arial" charset="0"/>
              </a:rPr>
              <a:t>số</a:t>
            </a:r>
            <a:r>
              <a:rPr lang="en-US" altLang="en-US" dirty="0">
                <a:ea typeface="Arial" charset="0"/>
              </a:rPr>
              <a:t> </a:t>
            </a:r>
            <a:r>
              <a:rPr lang="en-US" altLang="en-US" dirty="0" err="1">
                <a:ea typeface="Arial" charset="0"/>
              </a:rPr>
              <a:t>nguyên</a:t>
            </a:r>
            <a:r>
              <a:rPr lang="en-US" altLang="en-US" dirty="0">
                <a:ea typeface="Arial" charset="0"/>
              </a:rPr>
              <a:t> </a:t>
            </a:r>
            <a:r>
              <a:rPr lang="en-US" altLang="en-US" dirty="0" err="1">
                <a:ea typeface="Arial" charset="0"/>
              </a:rPr>
              <a:t>đầu</a:t>
            </a:r>
            <a:r>
              <a:rPr lang="en-US" altLang="en-US" dirty="0">
                <a:ea typeface="Arial" charset="0"/>
              </a:rPr>
              <a:t> </a:t>
            </a:r>
            <a:r>
              <a:rPr lang="en-US" altLang="en-US" dirty="0" err="1">
                <a:ea typeface="Arial" charset="0"/>
              </a:rPr>
              <a:t>tiên</a:t>
            </a:r>
            <a:r>
              <a:rPr lang="en-US" altLang="en-US" dirty="0">
                <a:ea typeface="Arial" charset="0"/>
              </a:rPr>
              <a:t>. In </a:t>
            </a:r>
            <a:r>
              <a:rPr lang="en-US" altLang="en-US" dirty="0" err="1">
                <a:ea typeface="Arial" charset="0"/>
              </a:rPr>
              <a:t>kết</a:t>
            </a:r>
            <a:r>
              <a:rPr lang="en-US" altLang="en-US" dirty="0">
                <a:ea typeface="Arial" charset="0"/>
              </a:rPr>
              <a:t> </a:t>
            </a:r>
            <a:r>
              <a:rPr lang="en-US" altLang="en-US" dirty="0" err="1">
                <a:ea typeface="Arial" charset="0"/>
              </a:rPr>
              <a:t>quả</a:t>
            </a:r>
            <a:r>
              <a:rPr lang="en-US" altLang="en-US" dirty="0">
                <a:ea typeface="Arial" charset="0"/>
              </a:rPr>
              <a:t> ra </a:t>
            </a:r>
            <a:r>
              <a:rPr lang="en-US" altLang="en-US" dirty="0" err="1">
                <a:ea typeface="Arial" charset="0"/>
              </a:rPr>
              <a:t>màn</a:t>
            </a:r>
            <a:r>
              <a:rPr lang="en-US" altLang="en-US" dirty="0">
                <a:ea typeface="Arial" charset="0"/>
              </a:rPr>
              <a:t> </a:t>
            </a:r>
            <a:r>
              <a:rPr lang="en-US" altLang="en-US" dirty="0" err="1">
                <a:ea typeface="Arial" charset="0"/>
              </a:rPr>
              <a:t>hình</a:t>
            </a:r>
            <a:endParaRPr lang="en-US" altLang="en-US" dirty="0">
              <a:ea typeface="Arial" charset="0"/>
            </a:endParaRPr>
          </a:p>
        </p:txBody>
      </p:sp>
      <p:sp>
        <p:nvSpPr>
          <p:cNvPr id="4" name="Slide Number Placeholder 3"/>
          <p:cNvSpPr>
            <a:spLocks noGrp="1"/>
          </p:cNvSpPr>
          <p:nvPr>
            <p:ph type="sldNum" sz="quarter" idx="12"/>
          </p:nvPr>
        </p:nvSpPr>
        <p:spPr/>
        <p:txBody>
          <a:bodyPr/>
          <a:lstStyle/>
          <a:p>
            <a:fld id="{007ACD57-2BBE-45FC-B065-2411E86622FE}" type="slidenum">
              <a:rPr lang="en-US" smtClean="0"/>
              <a:t>24</a:t>
            </a:fld>
            <a:endParaRPr lang="en-US"/>
          </a:p>
        </p:txBody>
      </p:sp>
      <p:sp>
        <p:nvSpPr>
          <p:cNvPr id="5" name="Footer Placeholder 4"/>
          <p:cNvSpPr txBox="1">
            <a:spLocks/>
          </p:cNvSpPr>
          <p:nvPr/>
        </p:nvSpPr>
        <p:spPr>
          <a:xfrm>
            <a:off x="9696400" y="6597384"/>
            <a:ext cx="1368152" cy="288000"/>
          </a:xfrm>
          <a:prstGeom prst="rect">
            <a:avLst/>
          </a:prstGeom>
        </p:spPr>
        <p:txBody>
          <a:bodyPr vert="horz" lIns="91440" tIns="0" rIns="91440" bIns="0" rtlCol="0" anchor="ctr" anchorCtr="0"/>
          <a:lstStyle>
            <a:defPPr>
              <a:defRPr lang="en-US"/>
            </a:defPPr>
            <a:lvl1pPr algn="ctr"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GB" dirty="0" err="1">
                <a:latin typeface="Arial" panose="020B0604020202020204" pitchFamily="34" charset="0"/>
                <a:cs typeface="Arial" panose="020B0604020202020204" pitchFamily="34" charset="0"/>
              </a:rPr>
              <a:t>Chương</a:t>
            </a:r>
            <a:r>
              <a:rPr lang="en-GB" dirty="0">
                <a:latin typeface="Arial" panose="020B0604020202020204" pitchFamily="34" charset="0"/>
                <a:cs typeface="Arial" panose="020B0604020202020204" pitchFamily="34" charset="0"/>
              </a:rPr>
              <a:t>:</a:t>
            </a:r>
          </a:p>
        </p:txBody>
      </p:sp>
      <p:sp>
        <p:nvSpPr>
          <p:cNvPr id="6" name="Date Placeholder 3"/>
          <p:cNvSpPr txBox="1">
            <a:spLocks/>
          </p:cNvSpPr>
          <p:nvPr/>
        </p:nvSpPr>
        <p:spPr>
          <a:xfrm>
            <a:off x="335359" y="6597384"/>
            <a:ext cx="9361041" cy="288000"/>
          </a:xfrm>
          <a:prstGeom prst="rect">
            <a:avLst/>
          </a:prstGeom>
        </p:spPr>
        <p:txBody>
          <a:bodyPr vert="horz" lIns="91440" tIns="0" rIns="91440" bIns="0" rtlCol="0" anchor="ctr" anchorCtr="0"/>
          <a:lstStyle>
            <a:defPPr>
              <a:defRPr lang="en-US"/>
            </a:defPPr>
            <a:lvl1pPr algn="l"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US" dirty="0" err="1">
                <a:latin typeface="Arial" panose="020B0604020202020204" pitchFamily="34" charset="0"/>
                <a:cs typeface="Arial" panose="020B0604020202020204" pitchFamily="34" charset="0"/>
              </a:rPr>
              <a:t>Tên</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học</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phần</a:t>
            </a:r>
            <a:r>
              <a:rPr lang="en-US"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31196400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HƯỚNG DẪN GIẢI BÀI TẬP TRÊN PHÒNG MÁY</a:t>
            </a:r>
          </a:p>
        </p:txBody>
      </p:sp>
      <p:sp>
        <p:nvSpPr>
          <p:cNvPr id="3" name="Content Placeholder 2"/>
          <p:cNvSpPr>
            <a:spLocks noGrp="1"/>
          </p:cNvSpPr>
          <p:nvPr>
            <p:ph idx="1"/>
          </p:nvPr>
        </p:nvSpPr>
        <p:spPr>
          <a:xfrm>
            <a:off x="392626" y="1644241"/>
            <a:ext cx="11406748" cy="4756559"/>
          </a:xfrm>
        </p:spPr>
        <p:txBody>
          <a:bodyPr/>
          <a:lstStyle/>
          <a:p>
            <a:pPr marL="0" indent="0">
              <a:spcBef>
                <a:spcPts val="725"/>
              </a:spcBef>
              <a:spcAft>
                <a:spcPts val="725"/>
              </a:spcAft>
              <a:buNone/>
            </a:pPr>
            <a:r>
              <a:rPr lang="en-US" altLang="en-US" b="1" dirty="0" err="1">
                <a:ea typeface="Arial" charset="0"/>
              </a:rPr>
              <a:t>Bài</a:t>
            </a:r>
            <a:r>
              <a:rPr lang="en-US" altLang="en-US" b="1" dirty="0">
                <a:ea typeface="Arial" charset="0"/>
              </a:rPr>
              <a:t> 6: </a:t>
            </a:r>
          </a:p>
          <a:p>
            <a:pPr marL="0" indent="0">
              <a:spcBef>
                <a:spcPts val="725"/>
              </a:spcBef>
              <a:spcAft>
                <a:spcPts val="725"/>
              </a:spcAft>
              <a:buNone/>
            </a:pPr>
            <a:r>
              <a:rPr lang="en-US" altLang="en-US" dirty="0" err="1">
                <a:ea typeface="Arial" charset="0"/>
              </a:rPr>
              <a:t>Viết</a:t>
            </a:r>
            <a:r>
              <a:rPr lang="en-US" altLang="en-US" dirty="0">
                <a:ea typeface="Arial" charset="0"/>
              </a:rPr>
              <a:t> </a:t>
            </a:r>
            <a:r>
              <a:rPr lang="en-US" altLang="en-US" dirty="0" err="1">
                <a:ea typeface="Arial" charset="0"/>
              </a:rPr>
              <a:t>chương</a:t>
            </a:r>
            <a:r>
              <a:rPr lang="en-US" altLang="en-US" dirty="0">
                <a:ea typeface="Arial" charset="0"/>
              </a:rPr>
              <a:t> </a:t>
            </a:r>
            <a:r>
              <a:rPr lang="en-US" altLang="en-US" dirty="0" err="1">
                <a:ea typeface="Arial" charset="0"/>
              </a:rPr>
              <a:t>trình</a:t>
            </a:r>
            <a:r>
              <a:rPr lang="en-US" altLang="en-US" dirty="0">
                <a:ea typeface="Arial" charset="0"/>
              </a:rPr>
              <a:t> </a:t>
            </a:r>
            <a:r>
              <a:rPr lang="en-US" altLang="en-US" dirty="0" err="1">
                <a:ea typeface="Arial" charset="0"/>
              </a:rPr>
              <a:t>nhập</a:t>
            </a:r>
            <a:r>
              <a:rPr lang="en-US" altLang="en-US" dirty="0">
                <a:ea typeface="Arial" charset="0"/>
              </a:rPr>
              <a:t> n </a:t>
            </a:r>
            <a:r>
              <a:rPr lang="en-US" altLang="en-US" dirty="0" err="1">
                <a:ea typeface="Arial" charset="0"/>
              </a:rPr>
              <a:t>là</a:t>
            </a:r>
            <a:r>
              <a:rPr lang="en-US" altLang="en-US" dirty="0">
                <a:ea typeface="Arial" charset="0"/>
              </a:rPr>
              <a:t> </a:t>
            </a:r>
            <a:r>
              <a:rPr lang="en-US" altLang="en-US" dirty="0" err="1">
                <a:ea typeface="Arial" charset="0"/>
              </a:rPr>
              <a:t>số</a:t>
            </a:r>
            <a:r>
              <a:rPr lang="en-US" altLang="en-US" dirty="0">
                <a:ea typeface="Arial" charset="0"/>
              </a:rPr>
              <a:t> </a:t>
            </a:r>
            <a:r>
              <a:rPr lang="en-US" altLang="en-US" dirty="0" err="1">
                <a:ea typeface="Arial" charset="0"/>
              </a:rPr>
              <a:t>nguyên</a:t>
            </a:r>
            <a:r>
              <a:rPr lang="en-US" altLang="en-US" dirty="0">
                <a:ea typeface="Arial" charset="0"/>
              </a:rPr>
              <a:t> </a:t>
            </a:r>
            <a:r>
              <a:rPr lang="en-US" altLang="en-US" dirty="0" err="1">
                <a:ea typeface="Arial" charset="0"/>
              </a:rPr>
              <a:t>dương</a:t>
            </a:r>
            <a:r>
              <a:rPr lang="en-US" altLang="en-US" dirty="0">
                <a:ea typeface="Arial" charset="0"/>
              </a:rPr>
              <a:t>. </a:t>
            </a:r>
            <a:r>
              <a:rPr lang="en-US" altLang="en-US" dirty="0" err="1">
                <a:ea typeface="Arial" charset="0"/>
              </a:rPr>
              <a:t>Nếu</a:t>
            </a:r>
            <a:r>
              <a:rPr lang="en-US" altLang="en-US" dirty="0">
                <a:ea typeface="Arial" charset="0"/>
              </a:rPr>
              <a:t> n &lt;= 0 </a:t>
            </a:r>
            <a:r>
              <a:rPr lang="en-US" altLang="en-US" dirty="0" err="1">
                <a:ea typeface="Arial" charset="0"/>
              </a:rPr>
              <a:t>thì</a:t>
            </a:r>
            <a:r>
              <a:rPr lang="en-US" altLang="en-US" dirty="0">
                <a:ea typeface="Arial" charset="0"/>
              </a:rPr>
              <a:t> </a:t>
            </a:r>
            <a:r>
              <a:rPr lang="en-US" altLang="en-US" dirty="0" err="1">
                <a:ea typeface="Arial" charset="0"/>
              </a:rPr>
              <a:t>yêu</a:t>
            </a:r>
            <a:r>
              <a:rPr lang="en-US" altLang="en-US" dirty="0">
                <a:ea typeface="Arial" charset="0"/>
              </a:rPr>
              <a:t> </a:t>
            </a:r>
            <a:r>
              <a:rPr lang="en-US" altLang="en-US" dirty="0" err="1">
                <a:ea typeface="Arial" charset="0"/>
              </a:rPr>
              <a:t>cầu</a:t>
            </a:r>
            <a:r>
              <a:rPr lang="en-US" altLang="en-US" dirty="0">
                <a:ea typeface="Arial" charset="0"/>
              </a:rPr>
              <a:t> </a:t>
            </a:r>
            <a:r>
              <a:rPr lang="en-US" altLang="en-US" dirty="0" err="1">
                <a:ea typeface="Arial" charset="0"/>
              </a:rPr>
              <a:t>nhập</a:t>
            </a:r>
            <a:r>
              <a:rPr lang="en-US" altLang="en-US" dirty="0">
                <a:ea typeface="Arial" charset="0"/>
              </a:rPr>
              <a:t> </a:t>
            </a:r>
            <a:r>
              <a:rPr lang="en-US" altLang="en-US" dirty="0" err="1">
                <a:ea typeface="Arial" charset="0"/>
              </a:rPr>
              <a:t>lại</a:t>
            </a:r>
            <a:r>
              <a:rPr lang="en-US" altLang="en-US" dirty="0">
                <a:ea typeface="Arial" charset="0"/>
              </a:rPr>
              <a:t>. Sau </a:t>
            </a:r>
            <a:r>
              <a:rPr lang="en-US" altLang="en-US" dirty="0" err="1">
                <a:ea typeface="Arial" charset="0"/>
              </a:rPr>
              <a:t>đó</a:t>
            </a:r>
            <a:r>
              <a:rPr lang="en-US" altLang="en-US" dirty="0">
                <a:ea typeface="Arial" charset="0"/>
              </a:rPr>
              <a:t> </a:t>
            </a:r>
            <a:r>
              <a:rPr lang="en-US" altLang="en-US" dirty="0" err="1">
                <a:ea typeface="Arial" charset="0"/>
              </a:rPr>
              <a:t>tính</a:t>
            </a:r>
            <a:r>
              <a:rPr lang="en-US" altLang="en-US" dirty="0">
                <a:ea typeface="Arial" charset="0"/>
              </a:rPr>
              <a:t> </a:t>
            </a:r>
            <a:r>
              <a:rPr lang="en-US" altLang="en-US" dirty="0" err="1">
                <a:ea typeface="Arial" charset="0"/>
              </a:rPr>
              <a:t>các</a:t>
            </a:r>
            <a:r>
              <a:rPr lang="en-US" altLang="en-US" dirty="0">
                <a:ea typeface="Arial" charset="0"/>
              </a:rPr>
              <a:t> </a:t>
            </a:r>
            <a:r>
              <a:rPr lang="en-US" altLang="en-US" dirty="0" err="1">
                <a:ea typeface="Arial" charset="0"/>
              </a:rPr>
              <a:t>tổng</a:t>
            </a:r>
            <a:r>
              <a:rPr lang="en-US" altLang="en-US" dirty="0">
                <a:ea typeface="Arial" charset="0"/>
              </a:rPr>
              <a:t> </a:t>
            </a:r>
            <a:r>
              <a:rPr lang="en-US" altLang="en-US" dirty="0" err="1">
                <a:ea typeface="Arial" charset="0"/>
              </a:rPr>
              <a:t>sau</a:t>
            </a:r>
            <a:r>
              <a:rPr lang="en-US" altLang="en-US" dirty="0">
                <a:ea typeface="Arial" charset="0"/>
              </a:rPr>
              <a:t>:</a:t>
            </a:r>
          </a:p>
          <a:p>
            <a:pPr marL="0" indent="0">
              <a:spcBef>
                <a:spcPts val="725"/>
              </a:spcBef>
              <a:spcAft>
                <a:spcPts val="725"/>
              </a:spcAft>
              <a:buNone/>
            </a:pPr>
            <a:r>
              <a:rPr lang="en-US" altLang="en-US" dirty="0">
                <a:ea typeface="Arial" charset="0"/>
              </a:rPr>
              <a:t>a) S1 = 1 + 1/2 + 1/3 + … + 1/n</a:t>
            </a:r>
          </a:p>
          <a:p>
            <a:pPr marL="0" indent="0">
              <a:spcBef>
                <a:spcPts val="725"/>
              </a:spcBef>
              <a:spcAft>
                <a:spcPts val="725"/>
              </a:spcAft>
              <a:buNone/>
            </a:pPr>
            <a:r>
              <a:rPr lang="en-US" altLang="en-US" dirty="0">
                <a:ea typeface="Arial" charset="0"/>
              </a:rPr>
              <a:t>b) S2 = 1 + 2 + 3 + …. + n</a:t>
            </a:r>
          </a:p>
          <a:p>
            <a:pPr marL="0" indent="0">
              <a:spcBef>
                <a:spcPts val="725"/>
              </a:spcBef>
              <a:spcAft>
                <a:spcPts val="725"/>
              </a:spcAft>
              <a:buNone/>
            </a:pPr>
            <a:r>
              <a:rPr lang="en-US" altLang="en-US" dirty="0">
                <a:ea typeface="Arial" charset="0"/>
              </a:rPr>
              <a:t>c) S3 = 1 + 3 + 5 + … + (2n + 1)</a:t>
            </a:r>
          </a:p>
          <a:p>
            <a:pPr marL="0" indent="0">
              <a:spcBef>
                <a:spcPts val="725"/>
              </a:spcBef>
              <a:spcAft>
                <a:spcPts val="725"/>
              </a:spcAft>
              <a:buNone/>
            </a:pPr>
            <a:r>
              <a:rPr lang="en-US" altLang="en-US" dirty="0">
                <a:ea typeface="Arial" charset="0"/>
              </a:rPr>
              <a:t>d) S4 = 2 + 4 + 6 + … + 2n</a:t>
            </a:r>
          </a:p>
          <a:p>
            <a:pPr marL="0" indent="0">
              <a:spcBef>
                <a:spcPts val="725"/>
              </a:spcBef>
              <a:spcAft>
                <a:spcPts val="725"/>
              </a:spcAft>
              <a:buNone/>
            </a:pPr>
            <a:r>
              <a:rPr lang="en-US" altLang="en-US" dirty="0">
                <a:ea typeface="Arial" charset="0"/>
              </a:rPr>
              <a:t>e) S5 = 1^2 + 2^2 + …. + n^2</a:t>
            </a:r>
          </a:p>
          <a:p>
            <a:pPr marL="0" indent="0">
              <a:spcBef>
                <a:spcPts val="725"/>
              </a:spcBef>
              <a:spcAft>
                <a:spcPts val="725"/>
              </a:spcAft>
              <a:buNone/>
            </a:pPr>
            <a:r>
              <a:rPr lang="en-US" altLang="en-US" dirty="0">
                <a:ea typeface="Arial" charset="0"/>
              </a:rPr>
              <a:t>f) S6 = 1^3 + 3^3 + … + (2n + 1)^3</a:t>
            </a:r>
          </a:p>
          <a:p>
            <a:pPr marL="0" indent="0">
              <a:spcBef>
                <a:spcPts val="725"/>
              </a:spcBef>
              <a:spcAft>
                <a:spcPts val="725"/>
              </a:spcAft>
              <a:buNone/>
            </a:pPr>
            <a:r>
              <a:rPr lang="en-US" altLang="en-US" dirty="0">
                <a:ea typeface="Arial" charset="0"/>
              </a:rPr>
              <a:t>g) S7 = 2^4 + 4^4 + … + (2n)^4</a:t>
            </a:r>
          </a:p>
        </p:txBody>
      </p:sp>
      <p:sp>
        <p:nvSpPr>
          <p:cNvPr id="4" name="Slide Number Placeholder 3"/>
          <p:cNvSpPr>
            <a:spLocks noGrp="1"/>
          </p:cNvSpPr>
          <p:nvPr>
            <p:ph type="sldNum" sz="quarter" idx="12"/>
          </p:nvPr>
        </p:nvSpPr>
        <p:spPr/>
        <p:txBody>
          <a:bodyPr/>
          <a:lstStyle/>
          <a:p>
            <a:fld id="{007ACD57-2BBE-45FC-B065-2411E86622FE}" type="slidenum">
              <a:rPr lang="en-US" smtClean="0"/>
              <a:t>25</a:t>
            </a:fld>
            <a:endParaRPr lang="en-US"/>
          </a:p>
        </p:txBody>
      </p:sp>
      <p:sp>
        <p:nvSpPr>
          <p:cNvPr id="5" name="Footer Placeholder 4"/>
          <p:cNvSpPr txBox="1">
            <a:spLocks/>
          </p:cNvSpPr>
          <p:nvPr/>
        </p:nvSpPr>
        <p:spPr>
          <a:xfrm>
            <a:off x="9696400" y="6597384"/>
            <a:ext cx="1368152" cy="288000"/>
          </a:xfrm>
          <a:prstGeom prst="rect">
            <a:avLst/>
          </a:prstGeom>
        </p:spPr>
        <p:txBody>
          <a:bodyPr vert="horz" lIns="91440" tIns="0" rIns="91440" bIns="0" rtlCol="0" anchor="ctr" anchorCtr="0"/>
          <a:lstStyle>
            <a:defPPr>
              <a:defRPr lang="en-US"/>
            </a:defPPr>
            <a:lvl1pPr algn="ctr"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GB" dirty="0" err="1">
                <a:latin typeface="Arial" panose="020B0604020202020204" pitchFamily="34" charset="0"/>
                <a:cs typeface="Arial" panose="020B0604020202020204" pitchFamily="34" charset="0"/>
              </a:rPr>
              <a:t>Chương</a:t>
            </a:r>
            <a:r>
              <a:rPr lang="en-GB" dirty="0">
                <a:latin typeface="Arial" panose="020B0604020202020204" pitchFamily="34" charset="0"/>
                <a:cs typeface="Arial" panose="020B0604020202020204" pitchFamily="34" charset="0"/>
              </a:rPr>
              <a:t>:</a:t>
            </a:r>
          </a:p>
        </p:txBody>
      </p:sp>
      <p:sp>
        <p:nvSpPr>
          <p:cNvPr id="6" name="Date Placeholder 3"/>
          <p:cNvSpPr txBox="1">
            <a:spLocks/>
          </p:cNvSpPr>
          <p:nvPr/>
        </p:nvSpPr>
        <p:spPr>
          <a:xfrm>
            <a:off x="335359" y="6597384"/>
            <a:ext cx="9361041" cy="288000"/>
          </a:xfrm>
          <a:prstGeom prst="rect">
            <a:avLst/>
          </a:prstGeom>
        </p:spPr>
        <p:txBody>
          <a:bodyPr vert="horz" lIns="91440" tIns="0" rIns="91440" bIns="0" rtlCol="0" anchor="ctr" anchorCtr="0"/>
          <a:lstStyle>
            <a:defPPr>
              <a:defRPr lang="en-US"/>
            </a:defPPr>
            <a:lvl1pPr algn="l"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US" dirty="0" err="1">
                <a:latin typeface="Arial" panose="020B0604020202020204" pitchFamily="34" charset="0"/>
                <a:cs typeface="Arial" panose="020B0604020202020204" pitchFamily="34" charset="0"/>
              </a:rPr>
              <a:t>Tên</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học</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phần</a:t>
            </a:r>
            <a:r>
              <a:rPr lang="en-US"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9232851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HƯỚNG DẪN GIẢI BÀI TẬP TRÊN PHÒNG MÁY</a:t>
            </a:r>
          </a:p>
        </p:txBody>
      </p:sp>
      <p:sp>
        <p:nvSpPr>
          <p:cNvPr id="3" name="Content Placeholder 2"/>
          <p:cNvSpPr>
            <a:spLocks noGrp="1"/>
          </p:cNvSpPr>
          <p:nvPr>
            <p:ph idx="1"/>
          </p:nvPr>
        </p:nvSpPr>
        <p:spPr/>
        <p:txBody>
          <a:bodyPr/>
          <a:lstStyle/>
          <a:p>
            <a:pPr marL="0" indent="0">
              <a:spcBef>
                <a:spcPts val="725"/>
              </a:spcBef>
              <a:spcAft>
                <a:spcPts val="725"/>
              </a:spcAft>
              <a:buNone/>
            </a:pPr>
            <a:r>
              <a:rPr lang="en-US" altLang="en-US" b="1" dirty="0" err="1">
                <a:ea typeface="Arial" charset="0"/>
              </a:rPr>
              <a:t>Bài</a:t>
            </a:r>
            <a:r>
              <a:rPr lang="en-US" altLang="en-US" b="1" dirty="0">
                <a:ea typeface="Arial" charset="0"/>
              </a:rPr>
              <a:t> 7: </a:t>
            </a:r>
          </a:p>
          <a:p>
            <a:pPr marL="0" indent="0">
              <a:spcBef>
                <a:spcPts val="725"/>
              </a:spcBef>
              <a:spcAft>
                <a:spcPts val="725"/>
              </a:spcAft>
              <a:buNone/>
            </a:pPr>
            <a:r>
              <a:rPr lang="en-US" altLang="en-US" dirty="0" err="1">
                <a:ea typeface="Arial" charset="0"/>
              </a:rPr>
              <a:t>Viết</a:t>
            </a:r>
            <a:r>
              <a:rPr lang="en-US" altLang="en-US" dirty="0">
                <a:ea typeface="Arial" charset="0"/>
              </a:rPr>
              <a:t> </a:t>
            </a:r>
            <a:r>
              <a:rPr lang="en-US" altLang="en-US" dirty="0" err="1">
                <a:ea typeface="Arial" charset="0"/>
              </a:rPr>
              <a:t>chương</a:t>
            </a:r>
            <a:r>
              <a:rPr lang="en-US" altLang="en-US" dirty="0">
                <a:ea typeface="Arial" charset="0"/>
              </a:rPr>
              <a:t> </a:t>
            </a:r>
            <a:r>
              <a:rPr lang="en-US" altLang="en-US" dirty="0" err="1">
                <a:ea typeface="Arial" charset="0"/>
              </a:rPr>
              <a:t>trình</a:t>
            </a:r>
            <a:r>
              <a:rPr lang="en-US" altLang="en-US" dirty="0">
                <a:ea typeface="Arial" charset="0"/>
              </a:rPr>
              <a:t> </a:t>
            </a:r>
            <a:r>
              <a:rPr lang="en-US" altLang="en-US" dirty="0" err="1">
                <a:ea typeface="Arial" charset="0"/>
              </a:rPr>
              <a:t>nhập</a:t>
            </a:r>
            <a:r>
              <a:rPr lang="en-US" altLang="en-US" dirty="0">
                <a:ea typeface="Arial" charset="0"/>
              </a:rPr>
              <a:t> </a:t>
            </a:r>
            <a:r>
              <a:rPr lang="en-US" altLang="en-US" dirty="0" err="1">
                <a:ea typeface="Arial" charset="0"/>
              </a:rPr>
              <a:t>vào</a:t>
            </a:r>
            <a:r>
              <a:rPr lang="en-US" altLang="en-US" dirty="0">
                <a:ea typeface="Arial" charset="0"/>
              </a:rPr>
              <a:t> </a:t>
            </a:r>
            <a:r>
              <a:rPr lang="en-US" altLang="en-US" dirty="0" err="1">
                <a:ea typeface="Arial" charset="0"/>
              </a:rPr>
              <a:t>một</a:t>
            </a:r>
            <a:r>
              <a:rPr lang="en-US" altLang="en-US" dirty="0">
                <a:ea typeface="Arial" charset="0"/>
              </a:rPr>
              <a:t> </a:t>
            </a:r>
            <a:r>
              <a:rPr lang="en-US" altLang="en-US" dirty="0" err="1">
                <a:ea typeface="Arial" charset="0"/>
              </a:rPr>
              <a:t>số</a:t>
            </a:r>
            <a:r>
              <a:rPr lang="en-US" altLang="en-US" dirty="0">
                <a:ea typeface="Arial" charset="0"/>
              </a:rPr>
              <a:t> </a:t>
            </a:r>
            <a:r>
              <a:rPr lang="en-US" altLang="en-US" dirty="0" err="1">
                <a:ea typeface="Arial" charset="0"/>
              </a:rPr>
              <a:t>nguyên</a:t>
            </a:r>
            <a:r>
              <a:rPr lang="en-US" altLang="en-US" dirty="0">
                <a:ea typeface="Arial" charset="0"/>
              </a:rPr>
              <a:t> </a:t>
            </a:r>
            <a:r>
              <a:rPr lang="en-US" altLang="en-US" dirty="0" err="1">
                <a:ea typeface="Arial" charset="0"/>
              </a:rPr>
              <a:t>dương</a:t>
            </a:r>
            <a:r>
              <a:rPr lang="en-US" altLang="en-US" dirty="0">
                <a:ea typeface="Arial" charset="0"/>
              </a:rPr>
              <a:t> </a:t>
            </a:r>
            <a:r>
              <a:rPr lang="en-US" altLang="en-US" dirty="0" err="1">
                <a:ea typeface="Arial" charset="0"/>
              </a:rPr>
              <a:t>rồi</a:t>
            </a:r>
            <a:r>
              <a:rPr lang="en-US" altLang="en-US" dirty="0">
                <a:ea typeface="Arial" charset="0"/>
              </a:rPr>
              <a:t> </a:t>
            </a:r>
            <a:r>
              <a:rPr lang="en-US" altLang="en-US" dirty="0" err="1">
                <a:ea typeface="Arial" charset="0"/>
              </a:rPr>
              <a:t>xuất</a:t>
            </a:r>
            <a:r>
              <a:rPr lang="en-US" altLang="en-US" dirty="0">
                <a:ea typeface="Arial" charset="0"/>
              </a:rPr>
              <a:t> ra </a:t>
            </a:r>
            <a:r>
              <a:rPr lang="en-US" altLang="en-US" dirty="0" err="1">
                <a:ea typeface="Arial" charset="0"/>
              </a:rPr>
              <a:t>dạng</a:t>
            </a:r>
            <a:r>
              <a:rPr lang="en-US" altLang="en-US" dirty="0">
                <a:ea typeface="Arial" charset="0"/>
              </a:rPr>
              <a:t> </a:t>
            </a:r>
            <a:r>
              <a:rPr lang="en-US" altLang="en-US" dirty="0" err="1">
                <a:ea typeface="Arial" charset="0"/>
              </a:rPr>
              <a:t>phân</a:t>
            </a:r>
            <a:r>
              <a:rPr lang="en-US" altLang="en-US" dirty="0">
                <a:ea typeface="Arial" charset="0"/>
              </a:rPr>
              <a:t> </a:t>
            </a:r>
            <a:r>
              <a:rPr lang="en-US" altLang="en-US" dirty="0" err="1">
                <a:ea typeface="Arial" charset="0"/>
              </a:rPr>
              <a:t>tích</a:t>
            </a:r>
            <a:r>
              <a:rPr lang="en-US" altLang="en-US" dirty="0">
                <a:ea typeface="Arial" charset="0"/>
              </a:rPr>
              <a:t> </a:t>
            </a:r>
            <a:r>
              <a:rPr lang="en-US" altLang="en-US" dirty="0" err="1">
                <a:ea typeface="Arial" charset="0"/>
              </a:rPr>
              <a:t>thừa</a:t>
            </a:r>
            <a:r>
              <a:rPr lang="en-US" altLang="en-US" dirty="0">
                <a:ea typeface="Arial" charset="0"/>
              </a:rPr>
              <a:t> </a:t>
            </a:r>
            <a:r>
              <a:rPr lang="en-US" altLang="en-US" dirty="0" err="1">
                <a:ea typeface="Arial" charset="0"/>
              </a:rPr>
              <a:t>số</a:t>
            </a:r>
            <a:r>
              <a:rPr lang="en-US" altLang="en-US" dirty="0">
                <a:ea typeface="Arial" charset="0"/>
              </a:rPr>
              <a:t> </a:t>
            </a:r>
            <a:r>
              <a:rPr lang="en-US" altLang="en-US" dirty="0" err="1">
                <a:ea typeface="Arial" charset="0"/>
              </a:rPr>
              <a:t>nguyên</a:t>
            </a:r>
            <a:r>
              <a:rPr lang="en-US" altLang="en-US" dirty="0">
                <a:ea typeface="Arial" charset="0"/>
              </a:rPr>
              <a:t> </a:t>
            </a:r>
            <a:r>
              <a:rPr lang="en-US" altLang="en-US" dirty="0" err="1">
                <a:ea typeface="Arial" charset="0"/>
              </a:rPr>
              <a:t>tố</a:t>
            </a:r>
            <a:r>
              <a:rPr lang="en-US" altLang="en-US" dirty="0">
                <a:ea typeface="Arial" charset="0"/>
              </a:rPr>
              <a:t> </a:t>
            </a:r>
            <a:r>
              <a:rPr lang="en-US" altLang="en-US" dirty="0" err="1">
                <a:ea typeface="Arial" charset="0"/>
              </a:rPr>
              <a:t>của</a:t>
            </a:r>
            <a:r>
              <a:rPr lang="en-US" altLang="en-US" dirty="0">
                <a:ea typeface="Arial" charset="0"/>
              </a:rPr>
              <a:t> </a:t>
            </a:r>
            <a:r>
              <a:rPr lang="en-US" altLang="en-US" dirty="0" err="1">
                <a:ea typeface="Arial" charset="0"/>
              </a:rPr>
              <a:t>số</a:t>
            </a:r>
            <a:r>
              <a:rPr lang="en-US" altLang="en-US" dirty="0">
                <a:ea typeface="Arial" charset="0"/>
              </a:rPr>
              <a:t> </a:t>
            </a:r>
            <a:r>
              <a:rPr lang="en-US" altLang="en-US" dirty="0" err="1">
                <a:ea typeface="Arial" charset="0"/>
              </a:rPr>
              <a:t>đó</a:t>
            </a:r>
            <a:r>
              <a:rPr lang="en-US" altLang="en-US" dirty="0">
                <a:ea typeface="Arial" charset="0"/>
              </a:rPr>
              <a:t>.</a:t>
            </a:r>
          </a:p>
        </p:txBody>
      </p:sp>
      <p:sp>
        <p:nvSpPr>
          <p:cNvPr id="4" name="Slide Number Placeholder 3"/>
          <p:cNvSpPr>
            <a:spLocks noGrp="1"/>
          </p:cNvSpPr>
          <p:nvPr>
            <p:ph type="sldNum" sz="quarter" idx="12"/>
          </p:nvPr>
        </p:nvSpPr>
        <p:spPr/>
        <p:txBody>
          <a:bodyPr/>
          <a:lstStyle/>
          <a:p>
            <a:fld id="{007ACD57-2BBE-45FC-B065-2411E86622FE}" type="slidenum">
              <a:rPr lang="en-US" smtClean="0"/>
              <a:t>26</a:t>
            </a:fld>
            <a:endParaRPr lang="en-US"/>
          </a:p>
        </p:txBody>
      </p:sp>
      <p:sp>
        <p:nvSpPr>
          <p:cNvPr id="5" name="Footer Placeholder 4"/>
          <p:cNvSpPr txBox="1">
            <a:spLocks/>
          </p:cNvSpPr>
          <p:nvPr/>
        </p:nvSpPr>
        <p:spPr>
          <a:xfrm>
            <a:off x="9696400" y="6597384"/>
            <a:ext cx="1368152" cy="288000"/>
          </a:xfrm>
          <a:prstGeom prst="rect">
            <a:avLst/>
          </a:prstGeom>
        </p:spPr>
        <p:txBody>
          <a:bodyPr vert="horz" lIns="91440" tIns="0" rIns="91440" bIns="0" rtlCol="0" anchor="ctr" anchorCtr="0"/>
          <a:lstStyle>
            <a:defPPr>
              <a:defRPr lang="en-US"/>
            </a:defPPr>
            <a:lvl1pPr algn="ctr"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GB" dirty="0" err="1">
                <a:latin typeface="Arial" panose="020B0604020202020204" pitchFamily="34" charset="0"/>
                <a:cs typeface="Arial" panose="020B0604020202020204" pitchFamily="34" charset="0"/>
              </a:rPr>
              <a:t>Chương</a:t>
            </a:r>
            <a:r>
              <a:rPr lang="en-GB" dirty="0">
                <a:latin typeface="Arial" panose="020B0604020202020204" pitchFamily="34" charset="0"/>
                <a:cs typeface="Arial" panose="020B0604020202020204" pitchFamily="34" charset="0"/>
              </a:rPr>
              <a:t>:</a:t>
            </a:r>
          </a:p>
        </p:txBody>
      </p:sp>
      <p:sp>
        <p:nvSpPr>
          <p:cNvPr id="6" name="Date Placeholder 3"/>
          <p:cNvSpPr txBox="1">
            <a:spLocks/>
          </p:cNvSpPr>
          <p:nvPr/>
        </p:nvSpPr>
        <p:spPr>
          <a:xfrm>
            <a:off x="335359" y="6597384"/>
            <a:ext cx="9361041" cy="288000"/>
          </a:xfrm>
          <a:prstGeom prst="rect">
            <a:avLst/>
          </a:prstGeom>
        </p:spPr>
        <p:txBody>
          <a:bodyPr vert="horz" lIns="91440" tIns="0" rIns="91440" bIns="0" rtlCol="0" anchor="ctr" anchorCtr="0"/>
          <a:lstStyle>
            <a:defPPr>
              <a:defRPr lang="en-US"/>
            </a:defPPr>
            <a:lvl1pPr algn="l"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US" dirty="0" err="1">
                <a:latin typeface="Arial" panose="020B0604020202020204" pitchFamily="34" charset="0"/>
                <a:cs typeface="Arial" panose="020B0604020202020204" pitchFamily="34" charset="0"/>
              </a:rPr>
              <a:t>Tên</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học</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phần</a:t>
            </a:r>
            <a:r>
              <a:rPr lang="en-US"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54468301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marL="0" indent="0" algn="ctr">
              <a:buNone/>
            </a:pPr>
            <a:r>
              <a:rPr lang="en-US" sz="3600" b="1" dirty="0"/>
              <a:t>CHÚC CÁC BẠN HỌC TỐT !</a:t>
            </a:r>
          </a:p>
        </p:txBody>
      </p:sp>
      <p:sp>
        <p:nvSpPr>
          <p:cNvPr id="4" name="Slide Number Placeholder 3"/>
          <p:cNvSpPr>
            <a:spLocks noGrp="1"/>
          </p:cNvSpPr>
          <p:nvPr>
            <p:ph type="sldNum" sz="quarter" idx="12"/>
          </p:nvPr>
        </p:nvSpPr>
        <p:spPr/>
        <p:txBody>
          <a:bodyPr/>
          <a:lstStyle/>
          <a:p>
            <a:fld id="{007ACD57-2BBE-45FC-B065-2411E86622FE}" type="slidenum">
              <a:rPr lang="en-US" smtClean="0"/>
              <a:t>27</a:t>
            </a:fld>
            <a:endParaRPr lang="en-US"/>
          </a:p>
        </p:txBody>
      </p:sp>
      <p:sp>
        <p:nvSpPr>
          <p:cNvPr id="5" name="Footer Placeholder 4"/>
          <p:cNvSpPr txBox="1">
            <a:spLocks/>
          </p:cNvSpPr>
          <p:nvPr/>
        </p:nvSpPr>
        <p:spPr>
          <a:xfrm>
            <a:off x="9696400" y="6597384"/>
            <a:ext cx="1368152" cy="288000"/>
          </a:xfrm>
          <a:prstGeom prst="rect">
            <a:avLst/>
          </a:prstGeom>
        </p:spPr>
        <p:txBody>
          <a:bodyPr vert="horz" lIns="91440" tIns="0" rIns="91440" bIns="0" rtlCol="0" anchor="ctr" anchorCtr="0"/>
          <a:lstStyle>
            <a:defPPr>
              <a:defRPr lang="en-US"/>
            </a:defPPr>
            <a:lvl1pPr algn="ctr"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GB" dirty="0" err="1">
                <a:latin typeface="Arial" panose="020B0604020202020204" pitchFamily="34" charset="0"/>
                <a:cs typeface="Arial" panose="020B0604020202020204" pitchFamily="34" charset="0"/>
              </a:rPr>
              <a:t>Chương</a:t>
            </a:r>
            <a:r>
              <a:rPr lang="en-GB" dirty="0">
                <a:latin typeface="Arial" panose="020B0604020202020204" pitchFamily="34" charset="0"/>
                <a:cs typeface="Arial" panose="020B0604020202020204" pitchFamily="34" charset="0"/>
              </a:rPr>
              <a:t>:</a:t>
            </a:r>
          </a:p>
        </p:txBody>
      </p:sp>
      <p:sp>
        <p:nvSpPr>
          <p:cNvPr id="6" name="Date Placeholder 3"/>
          <p:cNvSpPr txBox="1">
            <a:spLocks/>
          </p:cNvSpPr>
          <p:nvPr/>
        </p:nvSpPr>
        <p:spPr>
          <a:xfrm>
            <a:off x="335359" y="6597384"/>
            <a:ext cx="9361041" cy="288000"/>
          </a:xfrm>
          <a:prstGeom prst="rect">
            <a:avLst/>
          </a:prstGeom>
        </p:spPr>
        <p:txBody>
          <a:bodyPr vert="horz" lIns="91440" tIns="0" rIns="91440" bIns="0" rtlCol="0" anchor="ctr" anchorCtr="0"/>
          <a:lstStyle>
            <a:defPPr>
              <a:defRPr lang="en-US"/>
            </a:defPPr>
            <a:lvl1pPr algn="l"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US" dirty="0" err="1">
                <a:latin typeface="Arial" panose="020B0604020202020204" pitchFamily="34" charset="0"/>
                <a:cs typeface="Arial" panose="020B0604020202020204" pitchFamily="34" charset="0"/>
              </a:rPr>
              <a:t>Tên</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học</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phần</a:t>
            </a:r>
            <a:r>
              <a:rPr lang="en-US"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3476154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3.1. </a:t>
            </a:r>
            <a:r>
              <a:rPr lang="en-US" dirty="0" err="1"/>
              <a:t>Hàm</a:t>
            </a:r>
            <a:r>
              <a:rPr lang="en-US" dirty="0"/>
              <a:t> range() – </a:t>
            </a:r>
            <a:r>
              <a:rPr lang="en-US" dirty="0" err="1"/>
              <a:t>Các</a:t>
            </a:r>
            <a:r>
              <a:rPr lang="en-US" dirty="0"/>
              <a:t> </a:t>
            </a:r>
            <a:r>
              <a:rPr lang="en-US" dirty="0" err="1"/>
              <a:t>lỗi</a:t>
            </a:r>
            <a:r>
              <a:rPr lang="en-US" dirty="0"/>
              <a:t> </a:t>
            </a:r>
            <a:r>
              <a:rPr lang="en-US" dirty="0" err="1"/>
              <a:t>thường</a:t>
            </a:r>
            <a:r>
              <a:rPr lang="en-US" dirty="0"/>
              <a:t> </a:t>
            </a:r>
            <a:r>
              <a:rPr lang="en-US" dirty="0" err="1"/>
              <a:t>gặp</a:t>
            </a:r>
            <a:r>
              <a:rPr lang="en-US" dirty="0"/>
              <a:t> </a:t>
            </a:r>
            <a:r>
              <a:rPr lang="en-US" dirty="0" err="1"/>
              <a:t>khi</a:t>
            </a:r>
            <a:r>
              <a:rPr lang="en-US" dirty="0"/>
              <a:t> </a:t>
            </a:r>
            <a:r>
              <a:rPr lang="en-US" dirty="0" err="1"/>
              <a:t>sử</a:t>
            </a:r>
            <a:r>
              <a:rPr lang="en-US" dirty="0"/>
              <a:t> </a:t>
            </a:r>
            <a:r>
              <a:rPr lang="en-US" dirty="0" err="1"/>
              <a:t>dụng</a:t>
            </a:r>
            <a:r>
              <a:rPr lang="en-US" dirty="0"/>
              <a:t> </a:t>
            </a:r>
            <a:r>
              <a:rPr lang="en-US" dirty="0" err="1"/>
              <a:t>hàm</a:t>
            </a:r>
            <a:r>
              <a:rPr lang="en-US" dirty="0"/>
              <a:t> range()</a:t>
            </a:r>
          </a:p>
        </p:txBody>
      </p:sp>
      <p:sp>
        <p:nvSpPr>
          <p:cNvPr id="3" name="Content Placeholder 2"/>
          <p:cNvSpPr>
            <a:spLocks noGrp="1"/>
          </p:cNvSpPr>
          <p:nvPr>
            <p:ph idx="1"/>
          </p:nvPr>
        </p:nvSpPr>
        <p:spPr>
          <a:xfrm>
            <a:off x="392626" y="1644241"/>
            <a:ext cx="11406748" cy="4756559"/>
          </a:xfrm>
        </p:spPr>
        <p:txBody>
          <a:bodyPr>
            <a:normAutofit/>
          </a:bodyPr>
          <a:lstStyle/>
          <a:p>
            <a:r>
              <a:rPr lang="vi-VN" altLang="en-US" dirty="0"/>
              <a:t>Hàm range trong Python là một công cụ hữu ích và linh hoạt, được sử dụng rộng rãi trong việc lặp qua một dãy số. Hàm này tạo ra một chuỗi số liên tiếp, thường được sử dụng trong các vòng lặp for để thực hiện một hành động nhất định nhiều lần. </a:t>
            </a:r>
            <a:endParaRPr lang="en-US" altLang="en-US" dirty="0"/>
          </a:p>
          <a:p>
            <a:r>
              <a:rPr lang="en-US" altLang="en-US" dirty="0" err="1"/>
              <a:t>Đơn</a:t>
            </a:r>
            <a:r>
              <a:rPr lang="en-US" altLang="en-US" dirty="0"/>
              <a:t> </a:t>
            </a:r>
            <a:r>
              <a:rPr lang="en-US" altLang="en-US" dirty="0" err="1"/>
              <a:t>giản</a:t>
            </a:r>
            <a:r>
              <a:rPr lang="en-US" altLang="en-US" dirty="0"/>
              <a:t> </a:t>
            </a:r>
            <a:r>
              <a:rPr lang="en-US" altLang="en-US" dirty="0" err="1"/>
              <a:t>hơn</a:t>
            </a:r>
            <a:r>
              <a:rPr lang="en-US" altLang="en-US" dirty="0"/>
              <a:t>, h</a:t>
            </a:r>
            <a:r>
              <a:rPr lang="vi-VN" altLang="en-US" dirty="0"/>
              <a:t>àm range() được sử dụng để tạo ra một chuỗi các số nguyên tuần tự. Chuỗi này thường được sử dụng trong vòng lặp for để duyệt qua các phần tử.</a:t>
            </a:r>
            <a:endParaRPr lang="en-US" altLang="en-US" dirty="0"/>
          </a:p>
          <a:p>
            <a:r>
              <a:rPr lang="en-US" altLang="en-US" dirty="0" err="1"/>
              <a:t>Cú</a:t>
            </a:r>
            <a:r>
              <a:rPr lang="en-US" altLang="en-US" dirty="0"/>
              <a:t> </a:t>
            </a:r>
            <a:r>
              <a:rPr lang="en-US" altLang="en-US" dirty="0" err="1"/>
              <a:t>pháp</a:t>
            </a:r>
            <a:r>
              <a:rPr lang="en-US" altLang="en-US" dirty="0"/>
              <a:t> </a:t>
            </a:r>
            <a:r>
              <a:rPr lang="en-US" altLang="en-US" dirty="0" err="1"/>
              <a:t>đầy</a:t>
            </a:r>
            <a:r>
              <a:rPr lang="en-US" altLang="en-US" dirty="0"/>
              <a:t> </a:t>
            </a:r>
            <a:r>
              <a:rPr lang="en-US" altLang="en-US" dirty="0" err="1"/>
              <a:t>đủ</a:t>
            </a:r>
            <a:r>
              <a:rPr lang="en-US" altLang="en-US" dirty="0"/>
              <a:t> </a:t>
            </a:r>
            <a:r>
              <a:rPr lang="en-US" altLang="en-US" dirty="0" err="1"/>
              <a:t>của</a:t>
            </a:r>
            <a:r>
              <a:rPr lang="en-US" altLang="en-US" dirty="0"/>
              <a:t> </a:t>
            </a:r>
            <a:r>
              <a:rPr lang="en-US" altLang="en-US" dirty="0" err="1"/>
              <a:t>hàm</a:t>
            </a:r>
            <a:r>
              <a:rPr lang="en-US" altLang="en-US" dirty="0"/>
              <a:t> range():</a:t>
            </a:r>
          </a:p>
          <a:p>
            <a:pPr marL="0" indent="0" algn="ctr">
              <a:buNone/>
            </a:pPr>
            <a:r>
              <a:rPr lang="en-US" altLang="en-US" b="1" dirty="0"/>
              <a:t>range(start, stop, step)</a:t>
            </a:r>
          </a:p>
          <a:p>
            <a:r>
              <a:rPr lang="en-US" altLang="en-US" dirty="0" err="1"/>
              <a:t>Trong</a:t>
            </a:r>
            <a:r>
              <a:rPr lang="en-US" altLang="en-US" dirty="0"/>
              <a:t> </a:t>
            </a:r>
            <a:r>
              <a:rPr lang="en-US" altLang="en-US" dirty="0" err="1"/>
              <a:t>đó</a:t>
            </a:r>
            <a:r>
              <a:rPr lang="en-US" altLang="en-US" dirty="0"/>
              <a:t>:</a:t>
            </a:r>
          </a:p>
          <a:p>
            <a:pPr marL="0" indent="0">
              <a:buNone/>
            </a:pPr>
            <a:r>
              <a:rPr lang="en-US" altLang="en-US" dirty="0"/>
              <a:t>+ </a:t>
            </a:r>
            <a:r>
              <a:rPr lang="vi-VN" altLang="en-US" dirty="0"/>
              <a:t>start (tùy chọn): Giá trị khởi đầu của chuỗi. Nếu không được cung cấp, giá trị mặc định là 0.</a:t>
            </a:r>
          </a:p>
          <a:p>
            <a:pPr marL="0" indent="0">
              <a:buNone/>
            </a:pPr>
            <a:r>
              <a:rPr lang="en-US" altLang="en-US" dirty="0"/>
              <a:t>+ </a:t>
            </a:r>
            <a:r>
              <a:rPr lang="vi-VN" altLang="en-US" dirty="0"/>
              <a:t>stop: Giá trị kết thúc của chuỗi. Hàm range() sẽ tạo ra một chuỗi các số nguyên từ start đến </a:t>
            </a:r>
            <a:r>
              <a:rPr lang="en-US" altLang="en-US" dirty="0"/>
              <a:t>(</a:t>
            </a:r>
            <a:r>
              <a:rPr lang="vi-VN" altLang="en-US" dirty="0"/>
              <a:t>stop – 1</a:t>
            </a:r>
            <a:r>
              <a:rPr lang="en-US" altLang="en-US" dirty="0"/>
              <a:t>)</a:t>
            </a:r>
            <a:r>
              <a:rPr lang="vi-VN" altLang="en-US" dirty="0"/>
              <a:t>.</a:t>
            </a:r>
          </a:p>
          <a:p>
            <a:pPr marL="0" indent="0">
              <a:buNone/>
            </a:pPr>
            <a:r>
              <a:rPr lang="en-US" altLang="en-US" dirty="0"/>
              <a:t>+ </a:t>
            </a:r>
            <a:r>
              <a:rPr lang="vi-VN" altLang="en-US" dirty="0"/>
              <a:t>step (tùy chọn): Bước nhảy giữa các số trong chuỗi. Nếu không được cung cấp, giá trị mặc định là 1.</a:t>
            </a:r>
          </a:p>
          <a:p>
            <a:endParaRPr lang="vi-VN" altLang="en-US" dirty="0"/>
          </a:p>
        </p:txBody>
      </p:sp>
      <p:sp>
        <p:nvSpPr>
          <p:cNvPr id="9" name="Slide Number Placeholder 8"/>
          <p:cNvSpPr>
            <a:spLocks noGrp="1"/>
          </p:cNvSpPr>
          <p:nvPr>
            <p:ph type="sldNum" sz="quarter" idx="12"/>
          </p:nvPr>
        </p:nvSpPr>
        <p:spPr/>
        <p:txBody>
          <a:bodyPr/>
          <a:lstStyle/>
          <a:p>
            <a:fld id="{007ACD57-2BBE-45FC-B065-2411E86622FE}" type="slidenum">
              <a:rPr lang="en-US" smtClean="0"/>
              <a:pPr/>
              <a:t>3</a:t>
            </a:fld>
            <a:endParaRPr lang="en-US"/>
          </a:p>
        </p:txBody>
      </p:sp>
      <p:sp>
        <p:nvSpPr>
          <p:cNvPr id="5" name="Footer Placeholder 4"/>
          <p:cNvSpPr txBox="1">
            <a:spLocks/>
          </p:cNvSpPr>
          <p:nvPr/>
        </p:nvSpPr>
        <p:spPr>
          <a:xfrm>
            <a:off x="9696400" y="6597384"/>
            <a:ext cx="1368152" cy="288000"/>
          </a:xfrm>
          <a:prstGeom prst="rect">
            <a:avLst/>
          </a:prstGeom>
        </p:spPr>
        <p:txBody>
          <a:bodyPr vert="horz" lIns="91440" tIns="0" rIns="91440" bIns="0" rtlCol="0" anchor="ctr" anchorCtr="0"/>
          <a:lstStyle>
            <a:defPPr>
              <a:defRPr lang="en-US"/>
            </a:defPPr>
            <a:lvl1pPr algn="ctr"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GB" dirty="0" err="1">
                <a:latin typeface="Arial" panose="020B0604020202020204" pitchFamily="34" charset="0"/>
                <a:cs typeface="Arial" panose="020B0604020202020204" pitchFamily="34" charset="0"/>
              </a:rPr>
              <a:t>Chương</a:t>
            </a:r>
            <a:r>
              <a:rPr lang="en-GB" dirty="0">
                <a:latin typeface="Arial" panose="020B0604020202020204" pitchFamily="34" charset="0"/>
                <a:cs typeface="Arial" panose="020B0604020202020204" pitchFamily="34" charset="0"/>
              </a:rPr>
              <a:t>:</a:t>
            </a:r>
          </a:p>
        </p:txBody>
      </p:sp>
      <p:sp>
        <p:nvSpPr>
          <p:cNvPr id="6" name="Date Placeholder 3"/>
          <p:cNvSpPr txBox="1">
            <a:spLocks/>
          </p:cNvSpPr>
          <p:nvPr/>
        </p:nvSpPr>
        <p:spPr>
          <a:xfrm>
            <a:off x="335359" y="6597384"/>
            <a:ext cx="9361041" cy="288000"/>
          </a:xfrm>
          <a:prstGeom prst="rect">
            <a:avLst/>
          </a:prstGeom>
        </p:spPr>
        <p:txBody>
          <a:bodyPr vert="horz" lIns="91440" tIns="0" rIns="91440" bIns="0" rtlCol="0" anchor="ctr" anchorCtr="0"/>
          <a:lstStyle>
            <a:defPPr>
              <a:defRPr lang="en-US"/>
            </a:defPPr>
            <a:lvl1pPr algn="l"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US" dirty="0" err="1">
                <a:latin typeface="Arial" panose="020B0604020202020204" pitchFamily="34" charset="0"/>
                <a:cs typeface="Arial" panose="020B0604020202020204" pitchFamily="34" charset="0"/>
              </a:rPr>
              <a:t>Tên</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học</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phần</a:t>
            </a:r>
            <a:r>
              <a:rPr lang="en-US"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p:txBody>
      </p:sp>
    </p:spTree>
    <p:custDataLst>
      <p:tags r:id="rId1"/>
    </p:custDataLst>
    <p:extLst>
      <p:ext uri="{BB962C8B-B14F-4D97-AF65-F5344CB8AC3E}">
        <p14:creationId xmlns:p14="http://schemas.microsoft.com/office/powerpoint/2010/main" val="10907351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3.1. </a:t>
            </a:r>
            <a:r>
              <a:rPr lang="en-US" dirty="0" err="1"/>
              <a:t>Hàm</a:t>
            </a:r>
            <a:r>
              <a:rPr lang="en-US" dirty="0"/>
              <a:t> range() – </a:t>
            </a:r>
            <a:r>
              <a:rPr lang="en-US" dirty="0" err="1"/>
              <a:t>Các</a:t>
            </a:r>
            <a:r>
              <a:rPr lang="en-US" dirty="0"/>
              <a:t> </a:t>
            </a:r>
            <a:r>
              <a:rPr lang="en-US" dirty="0" err="1"/>
              <a:t>lỗi</a:t>
            </a:r>
            <a:r>
              <a:rPr lang="en-US" dirty="0"/>
              <a:t> </a:t>
            </a:r>
            <a:r>
              <a:rPr lang="en-US" dirty="0" err="1"/>
              <a:t>thường</a:t>
            </a:r>
            <a:r>
              <a:rPr lang="en-US" dirty="0"/>
              <a:t> </a:t>
            </a:r>
            <a:r>
              <a:rPr lang="en-US" dirty="0" err="1"/>
              <a:t>gặp</a:t>
            </a:r>
            <a:r>
              <a:rPr lang="en-US" dirty="0"/>
              <a:t> </a:t>
            </a:r>
            <a:r>
              <a:rPr lang="en-US" dirty="0" err="1"/>
              <a:t>khi</a:t>
            </a:r>
            <a:r>
              <a:rPr lang="en-US" dirty="0"/>
              <a:t> </a:t>
            </a:r>
            <a:r>
              <a:rPr lang="en-US" dirty="0" err="1"/>
              <a:t>sử</a:t>
            </a:r>
            <a:r>
              <a:rPr lang="en-US" dirty="0"/>
              <a:t> </a:t>
            </a:r>
            <a:r>
              <a:rPr lang="en-US" dirty="0" err="1"/>
              <a:t>dụng</a:t>
            </a:r>
            <a:r>
              <a:rPr lang="en-US" dirty="0"/>
              <a:t> </a:t>
            </a:r>
            <a:r>
              <a:rPr lang="en-US" dirty="0" err="1"/>
              <a:t>hàm</a:t>
            </a:r>
            <a:r>
              <a:rPr lang="en-US" dirty="0"/>
              <a:t> range()</a:t>
            </a:r>
          </a:p>
        </p:txBody>
      </p:sp>
      <p:sp>
        <p:nvSpPr>
          <p:cNvPr id="3" name="Content Placeholder 2"/>
          <p:cNvSpPr>
            <a:spLocks noGrp="1"/>
          </p:cNvSpPr>
          <p:nvPr>
            <p:ph idx="1"/>
          </p:nvPr>
        </p:nvSpPr>
        <p:spPr>
          <a:xfrm>
            <a:off x="392626" y="1644241"/>
            <a:ext cx="11406748" cy="4756559"/>
          </a:xfrm>
        </p:spPr>
        <p:txBody>
          <a:bodyPr>
            <a:normAutofit/>
          </a:bodyPr>
          <a:lstStyle/>
          <a:p>
            <a:r>
              <a:rPr lang="vi-VN" altLang="en-US" dirty="0"/>
              <a:t>Các tham số khác như start và step là </a:t>
            </a:r>
            <a:r>
              <a:rPr lang="vi-VN" altLang="en-US" b="1" dirty="0"/>
              <a:t>tùy chọn </a:t>
            </a:r>
            <a:r>
              <a:rPr lang="vi-VN" altLang="en-US" dirty="0"/>
              <a:t>và có giá trị mặc định. start xác định giá trị khởi đầu của chuỗi, và nếu không được cung cấp, giá trị mặc định là 0. step xác định bước nhảy giữa các số trong chuỗi, và nếu không được cung cấp, giá trị mặc định là 1.</a:t>
            </a:r>
          </a:p>
          <a:p>
            <a:r>
              <a:rPr lang="en-US" altLang="en-US" dirty="0"/>
              <a:t>S</a:t>
            </a:r>
            <a:r>
              <a:rPr lang="vi-VN" altLang="en-US" dirty="0"/>
              <a:t>top là tham số </a:t>
            </a:r>
            <a:r>
              <a:rPr lang="vi-VN" altLang="en-US" b="1" dirty="0"/>
              <a:t>quan trọng nhất </a:t>
            </a:r>
            <a:r>
              <a:rPr lang="vi-VN" altLang="en-US" dirty="0"/>
              <a:t>vì nó xác định khoảng giá trị mà chuỗi số nguyên sẽ bao gồm. Tùy thuộc vào giá trị của start, stop, và step, hàm range() có thể tạo ra các chuỗi số nguyên tăng dần, giảm dần hoặc thậm chí rỗng.</a:t>
            </a:r>
          </a:p>
        </p:txBody>
      </p:sp>
      <p:sp>
        <p:nvSpPr>
          <p:cNvPr id="9" name="Slide Number Placeholder 8"/>
          <p:cNvSpPr>
            <a:spLocks noGrp="1"/>
          </p:cNvSpPr>
          <p:nvPr>
            <p:ph type="sldNum" sz="quarter" idx="12"/>
          </p:nvPr>
        </p:nvSpPr>
        <p:spPr/>
        <p:txBody>
          <a:bodyPr/>
          <a:lstStyle/>
          <a:p>
            <a:fld id="{007ACD57-2BBE-45FC-B065-2411E86622FE}" type="slidenum">
              <a:rPr lang="en-US" smtClean="0"/>
              <a:pPr/>
              <a:t>4</a:t>
            </a:fld>
            <a:endParaRPr lang="en-US"/>
          </a:p>
        </p:txBody>
      </p:sp>
      <p:sp>
        <p:nvSpPr>
          <p:cNvPr id="5" name="Footer Placeholder 4"/>
          <p:cNvSpPr txBox="1">
            <a:spLocks/>
          </p:cNvSpPr>
          <p:nvPr/>
        </p:nvSpPr>
        <p:spPr>
          <a:xfrm>
            <a:off x="9696400" y="6597384"/>
            <a:ext cx="1368152" cy="288000"/>
          </a:xfrm>
          <a:prstGeom prst="rect">
            <a:avLst/>
          </a:prstGeom>
        </p:spPr>
        <p:txBody>
          <a:bodyPr vert="horz" lIns="91440" tIns="0" rIns="91440" bIns="0" rtlCol="0" anchor="ctr" anchorCtr="0"/>
          <a:lstStyle>
            <a:defPPr>
              <a:defRPr lang="en-US"/>
            </a:defPPr>
            <a:lvl1pPr algn="ctr"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GB" dirty="0" err="1">
                <a:latin typeface="Arial" panose="020B0604020202020204" pitchFamily="34" charset="0"/>
                <a:cs typeface="Arial" panose="020B0604020202020204" pitchFamily="34" charset="0"/>
              </a:rPr>
              <a:t>Chương</a:t>
            </a:r>
            <a:r>
              <a:rPr lang="en-GB" dirty="0">
                <a:latin typeface="Arial" panose="020B0604020202020204" pitchFamily="34" charset="0"/>
                <a:cs typeface="Arial" panose="020B0604020202020204" pitchFamily="34" charset="0"/>
              </a:rPr>
              <a:t>:</a:t>
            </a:r>
          </a:p>
        </p:txBody>
      </p:sp>
      <p:sp>
        <p:nvSpPr>
          <p:cNvPr id="6" name="Date Placeholder 3"/>
          <p:cNvSpPr txBox="1">
            <a:spLocks/>
          </p:cNvSpPr>
          <p:nvPr/>
        </p:nvSpPr>
        <p:spPr>
          <a:xfrm>
            <a:off x="335359" y="6597384"/>
            <a:ext cx="9361041" cy="288000"/>
          </a:xfrm>
          <a:prstGeom prst="rect">
            <a:avLst/>
          </a:prstGeom>
        </p:spPr>
        <p:txBody>
          <a:bodyPr vert="horz" lIns="91440" tIns="0" rIns="91440" bIns="0" rtlCol="0" anchor="ctr" anchorCtr="0"/>
          <a:lstStyle>
            <a:defPPr>
              <a:defRPr lang="en-US"/>
            </a:defPPr>
            <a:lvl1pPr algn="l"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US" dirty="0" err="1">
                <a:latin typeface="Arial" panose="020B0604020202020204" pitchFamily="34" charset="0"/>
                <a:cs typeface="Arial" panose="020B0604020202020204" pitchFamily="34" charset="0"/>
              </a:rPr>
              <a:t>Tên</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học</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phần</a:t>
            </a:r>
            <a:r>
              <a:rPr lang="en-US"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p:txBody>
      </p:sp>
    </p:spTree>
    <p:custDataLst>
      <p:tags r:id="rId1"/>
    </p:custDataLst>
    <p:extLst>
      <p:ext uri="{BB962C8B-B14F-4D97-AF65-F5344CB8AC3E}">
        <p14:creationId xmlns:p14="http://schemas.microsoft.com/office/powerpoint/2010/main" val="21212161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3.1. </a:t>
            </a:r>
            <a:r>
              <a:rPr lang="en-US" dirty="0" err="1"/>
              <a:t>Hàm</a:t>
            </a:r>
            <a:r>
              <a:rPr lang="en-US" dirty="0"/>
              <a:t> range() – </a:t>
            </a:r>
            <a:r>
              <a:rPr lang="en-US" dirty="0" err="1"/>
              <a:t>Các</a:t>
            </a:r>
            <a:r>
              <a:rPr lang="en-US" dirty="0"/>
              <a:t> </a:t>
            </a:r>
            <a:r>
              <a:rPr lang="en-US" dirty="0" err="1"/>
              <a:t>lỗi</a:t>
            </a:r>
            <a:r>
              <a:rPr lang="en-US" dirty="0"/>
              <a:t> </a:t>
            </a:r>
            <a:r>
              <a:rPr lang="en-US" dirty="0" err="1"/>
              <a:t>thường</a:t>
            </a:r>
            <a:r>
              <a:rPr lang="en-US" dirty="0"/>
              <a:t> </a:t>
            </a:r>
            <a:r>
              <a:rPr lang="en-US" dirty="0" err="1"/>
              <a:t>gặp</a:t>
            </a:r>
            <a:r>
              <a:rPr lang="en-US" dirty="0"/>
              <a:t> </a:t>
            </a:r>
            <a:r>
              <a:rPr lang="en-US" dirty="0" err="1"/>
              <a:t>khi</a:t>
            </a:r>
            <a:r>
              <a:rPr lang="en-US" dirty="0"/>
              <a:t> </a:t>
            </a:r>
            <a:r>
              <a:rPr lang="en-US" dirty="0" err="1"/>
              <a:t>sử</a:t>
            </a:r>
            <a:r>
              <a:rPr lang="en-US" dirty="0"/>
              <a:t> </a:t>
            </a:r>
            <a:r>
              <a:rPr lang="en-US" dirty="0" err="1"/>
              <a:t>dụng</a:t>
            </a:r>
            <a:r>
              <a:rPr lang="en-US" dirty="0"/>
              <a:t> </a:t>
            </a:r>
            <a:r>
              <a:rPr lang="en-US" dirty="0" err="1"/>
              <a:t>hàm</a:t>
            </a:r>
            <a:r>
              <a:rPr lang="en-US" dirty="0"/>
              <a:t> range()</a:t>
            </a:r>
          </a:p>
        </p:txBody>
      </p:sp>
      <p:sp>
        <p:nvSpPr>
          <p:cNvPr id="3" name="Content Placeholder 2"/>
          <p:cNvSpPr>
            <a:spLocks noGrp="1"/>
          </p:cNvSpPr>
          <p:nvPr>
            <p:ph idx="1"/>
          </p:nvPr>
        </p:nvSpPr>
        <p:spPr>
          <a:xfrm>
            <a:off x="392626" y="1644241"/>
            <a:ext cx="11406748" cy="4756559"/>
          </a:xfrm>
        </p:spPr>
        <p:txBody>
          <a:bodyPr>
            <a:normAutofit/>
          </a:bodyPr>
          <a:lstStyle/>
          <a:p>
            <a:r>
              <a:rPr lang="vi-VN" altLang="en-US" dirty="0"/>
              <a:t>Khi sử dụng hàm range() trong Python, có một số lỗi phổ biến mà người dùng thường gặp</a:t>
            </a:r>
            <a:r>
              <a:rPr lang="en-US" altLang="en-US" dirty="0"/>
              <a:t>:</a:t>
            </a:r>
          </a:p>
          <a:p>
            <a:pPr marL="0" indent="0">
              <a:buNone/>
            </a:pPr>
            <a:r>
              <a:rPr lang="en-US" altLang="en-US" dirty="0"/>
              <a:t>+ </a:t>
            </a:r>
            <a:r>
              <a:rPr lang="vi-VN" altLang="en-US" dirty="0"/>
              <a:t>Lỗi số lượng tham số không đúng</a:t>
            </a:r>
            <a:r>
              <a:rPr lang="en-US" altLang="en-US" dirty="0"/>
              <a:t>. </a:t>
            </a:r>
          </a:p>
          <a:p>
            <a:pPr marL="0" indent="0">
              <a:buNone/>
            </a:pPr>
            <a:r>
              <a:rPr lang="en-US" altLang="en-US" dirty="0" err="1"/>
              <a:t>Giải</a:t>
            </a:r>
            <a:r>
              <a:rPr lang="en-US" altLang="en-US" dirty="0"/>
              <a:t> </a:t>
            </a:r>
            <a:r>
              <a:rPr lang="en-US" altLang="en-US" dirty="0" err="1"/>
              <a:t>pháp</a:t>
            </a:r>
            <a:r>
              <a:rPr lang="en-US" altLang="en-US" dirty="0"/>
              <a:t>: </a:t>
            </a:r>
            <a:r>
              <a:rPr lang="en-US" altLang="en-US" dirty="0" err="1"/>
              <a:t>Hàm</a:t>
            </a:r>
            <a:r>
              <a:rPr lang="en-US" altLang="en-US" dirty="0"/>
              <a:t> range() </a:t>
            </a:r>
            <a:r>
              <a:rPr lang="en-US" altLang="en-US" dirty="0" err="1"/>
              <a:t>chỉ</a:t>
            </a:r>
            <a:r>
              <a:rPr lang="en-US" altLang="en-US" dirty="0"/>
              <a:t> </a:t>
            </a:r>
            <a:r>
              <a:rPr lang="en-US" altLang="en-US" dirty="0" err="1"/>
              <a:t>chấp</a:t>
            </a:r>
            <a:r>
              <a:rPr lang="en-US" altLang="en-US" dirty="0"/>
              <a:t> </a:t>
            </a:r>
            <a:r>
              <a:rPr lang="en-US" altLang="en-US" dirty="0" err="1"/>
              <a:t>nhận</a:t>
            </a:r>
            <a:r>
              <a:rPr lang="en-US" altLang="en-US" dirty="0"/>
              <a:t> </a:t>
            </a:r>
            <a:r>
              <a:rPr lang="en-US" altLang="en-US" dirty="0" err="1"/>
              <a:t>từ</a:t>
            </a:r>
            <a:r>
              <a:rPr lang="en-US" altLang="en-US" dirty="0"/>
              <a:t> 1 </a:t>
            </a:r>
            <a:r>
              <a:rPr lang="en-US" altLang="en-US" dirty="0" err="1"/>
              <a:t>đến</a:t>
            </a:r>
            <a:r>
              <a:rPr lang="en-US" altLang="en-US" dirty="0"/>
              <a:t> 3 </a:t>
            </a:r>
            <a:r>
              <a:rPr lang="en-US" altLang="en-US" dirty="0" err="1"/>
              <a:t>tham</a:t>
            </a:r>
            <a:r>
              <a:rPr lang="en-US" altLang="en-US" dirty="0"/>
              <a:t> </a:t>
            </a:r>
            <a:r>
              <a:rPr lang="en-US" altLang="en-US" dirty="0" err="1"/>
              <a:t>số</a:t>
            </a:r>
            <a:r>
              <a:rPr lang="en-US" altLang="en-US" dirty="0"/>
              <a:t>. </a:t>
            </a:r>
          </a:p>
          <a:p>
            <a:pPr marL="0" indent="0">
              <a:buNone/>
            </a:pPr>
            <a:r>
              <a:rPr lang="en-US" altLang="en-US" dirty="0"/>
              <a:t>+ </a:t>
            </a:r>
            <a:r>
              <a:rPr lang="en-US" altLang="en-US" dirty="0" err="1"/>
              <a:t>Lỗi</a:t>
            </a:r>
            <a:r>
              <a:rPr lang="en-US" altLang="en-US" dirty="0"/>
              <a:t> </a:t>
            </a:r>
            <a:r>
              <a:rPr lang="en-US" altLang="en-US" dirty="0" err="1"/>
              <a:t>tham</a:t>
            </a:r>
            <a:r>
              <a:rPr lang="en-US" altLang="en-US" dirty="0"/>
              <a:t> </a:t>
            </a:r>
            <a:r>
              <a:rPr lang="en-US" altLang="en-US" dirty="0" err="1"/>
              <a:t>số</a:t>
            </a:r>
            <a:r>
              <a:rPr lang="en-US" altLang="en-US" dirty="0"/>
              <a:t> </a:t>
            </a:r>
            <a:r>
              <a:rPr lang="en-US" altLang="en-US" dirty="0" err="1"/>
              <a:t>không</a:t>
            </a:r>
            <a:r>
              <a:rPr lang="en-US" altLang="en-US" dirty="0"/>
              <a:t> </a:t>
            </a:r>
            <a:r>
              <a:rPr lang="en-US" altLang="en-US" dirty="0" err="1"/>
              <a:t>phải</a:t>
            </a:r>
            <a:r>
              <a:rPr lang="en-US" altLang="en-US" dirty="0"/>
              <a:t> </a:t>
            </a:r>
            <a:r>
              <a:rPr lang="en-US" altLang="en-US" dirty="0" err="1"/>
              <a:t>kiểu</a:t>
            </a:r>
            <a:r>
              <a:rPr lang="en-US" altLang="en-US" dirty="0"/>
              <a:t> </a:t>
            </a:r>
            <a:r>
              <a:rPr lang="en-US" altLang="en-US" dirty="0" err="1"/>
              <a:t>số</a:t>
            </a:r>
            <a:r>
              <a:rPr lang="en-US" altLang="en-US" dirty="0"/>
              <a:t> </a:t>
            </a:r>
            <a:r>
              <a:rPr lang="en-US" altLang="en-US" dirty="0" err="1"/>
              <a:t>nguyên</a:t>
            </a:r>
            <a:r>
              <a:rPr lang="en-US" altLang="en-US" dirty="0"/>
              <a:t>. </a:t>
            </a:r>
          </a:p>
          <a:p>
            <a:pPr marL="0" indent="0">
              <a:buNone/>
            </a:pPr>
            <a:r>
              <a:rPr lang="en-US" altLang="en-US" dirty="0" err="1"/>
              <a:t>Giải</a:t>
            </a:r>
            <a:r>
              <a:rPr lang="en-US" altLang="en-US" dirty="0"/>
              <a:t> </a:t>
            </a:r>
            <a:r>
              <a:rPr lang="en-US" altLang="en-US" dirty="0" err="1"/>
              <a:t>pháp</a:t>
            </a:r>
            <a:r>
              <a:rPr lang="en-US" altLang="en-US" dirty="0"/>
              <a:t>: </a:t>
            </a:r>
            <a:r>
              <a:rPr lang="en-US" altLang="en-US" dirty="0" err="1"/>
              <a:t>Tham</a:t>
            </a:r>
            <a:r>
              <a:rPr lang="en-US" altLang="en-US" dirty="0"/>
              <a:t> </a:t>
            </a:r>
            <a:r>
              <a:rPr lang="en-US" altLang="en-US" dirty="0" err="1"/>
              <a:t>số</a:t>
            </a:r>
            <a:r>
              <a:rPr lang="en-US" altLang="en-US" dirty="0"/>
              <a:t> </a:t>
            </a:r>
            <a:r>
              <a:rPr lang="en-US" altLang="en-US" dirty="0" err="1"/>
              <a:t>của</a:t>
            </a:r>
            <a:r>
              <a:rPr lang="en-US" altLang="en-US" dirty="0"/>
              <a:t> </a:t>
            </a:r>
            <a:r>
              <a:rPr lang="en-US" altLang="en-US" dirty="0" err="1"/>
              <a:t>hàm</a:t>
            </a:r>
            <a:r>
              <a:rPr lang="en-US" altLang="en-US" dirty="0"/>
              <a:t> range() </a:t>
            </a:r>
            <a:r>
              <a:rPr lang="en-US" altLang="en-US" dirty="0" err="1"/>
              <a:t>phải</a:t>
            </a:r>
            <a:r>
              <a:rPr lang="en-US" altLang="en-US" dirty="0"/>
              <a:t> </a:t>
            </a:r>
            <a:r>
              <a:rPr lang="en-US" altLang="en-US" dirty="0" err="1"/>
              <a:t>là</a:t>
            </a:r>
            <a:r>
              <a:rPr lang="en-US" altLang="en-US" dirty="0"/>
              <a:t> </a:t>
            </a:r>
            <a:r>
              <a:rPr lang="en-US" altLang="en-US" dirty="0" err="1"/>
              <a:t>các</a:t>
            </a:r>
            <a:r>
              <a:rPr lang="en-US" altLang="en-US" dirty="0"/>
              <a:t> </a:t>
            </a:r>
            <a:r>
              <a:rPr lang="en-US" altLang="en-US" dirty="0" err="1"/>
              <a:t>số</a:t>
            </a:r>
            <a:r>
              <a:rPr lang="en-US" altLang="en-US" dirty="0"/>
              <a:t> </a:t>
            </a:r>
            <a:r>
              <a:rPr lang="en-US" altLang="en-US" dirty="0" err="1"/>
              <a:t>nguyên</a:t>
            </a:r>
            <a:r>
              <a:rPr lang="en-US" altLang="en-US" dirty="0"/>
              <a:t>. </a:t>
            </a:r>
            <a:r>
              <a:rPr lang="en-US" altLang="en-US" dirty="0" err="1"/>
              <a:t>Nếu</a:t>
            </a:r>
            <a:r>
              <a:rPr lang="en-US" altLang="en-US" dirty="0"/>
              <a:t> </a:t>
            </a:r>
            <a:r>
              <a:rPr lang="en-US" altLang="en-US" dirty="0" err="1"/>
              <a:t>bạn</a:t>
            </a:r>
            <a:r>
              <a:rPr lang="en-US" altLang="en-US" dirty="0"/>
              <a:t> </a:t>
            </a:r>
            <a:r>
              <a:rPr lang="en-US" altLang="en-US" dirty="0" err="1"/>
              <a:t>muốn</a:t>
            </a:r>
            <a:r>
              <a:rPr lang="en-US" altLang="en-US" dirty="0"/>
              <a:t> </a:t>
            </a:r>
            <a:r>
              <a:rPr lang="en-US" altLang="en-US" dirty="0" err="1"/>
              <a:t>sử</a:t>
            </a:r>
            <a:r>
              <a:rPr lang="en-US" altLang="en-US" dirty="0"/>
              <a:t> </a:t>
            </a:r>
            <a:r>
              <a:rPr lang="en-US" altLang="en-US" dirty="0" err="1"/>
              <a:t>dụng</a:t>
            </a:r>
            <a:r>
              <a:rPr lang="en-US" altLang="en-US" dirty="0"/>
              <a:t> </a:t>
            </a:r>
            <a:r>
              <a:rPr lang="en-US" altLang="en-US" dirty="0" err="1"/>
              <a:t>số</a:t>
            </a:r>
            <a:r>
              <a:rPr lang="en-US" altLang="en-US" dirty="0"/>
              <a:t> </a:t>
            </a:r>
            <a:r>
              <a:rPr lang="en-US" altLang="en-US" dirty="0" err="1"/>
              <a:t>thực</a:t>
            </a:r>
            <a:r>
              <a:rPr lang="en-US" altLang="en-US" dirty="0"/>
              <a:t>, </a:t>
            </a:r>
            <a:r>
              <a:rPr lang="en-US" altLang="en-US" dirty="0" err="1"/>
              <a:t>hãy</a:t>
            </a:r>
            <a:r>
              <a:rPr lang="en-US" altLang="en-US" dirty="0"/>
              <a:t> </a:t>
            </a:r>
            <a:r>
              <a:rPr lang="en-US" altLang="en-US" dirty="0" err="1"/>
              <a:t>chuyển</a:t>
            </a:r>
            <a:r>
              <a:rPr lang="en-US" altLang="en-US" dirty="0"/>
              <a:t> </a:t>
            </a:r>
            <a:r>
              <a:rPr lang="en-US" altLang="en-US" dirty="0" err="1"/>
              <a:t>đổi</a:t>
            </a:r>
            <a:r>
              <a:rPr lang="en-US" altLang="en-US" dirty="0"/>
              <a:t> </a:t>
            </a:r>
            <a:r>
              <a:rPr lang="en-US" altLang="en-US" dirty="0" err="1"/>
              <a:t>nó</a:t>
            </a:r>
            <a:r>
              <a:rPr lang="en-US" altLang="en-US" dirty="0"/>
              <a:t> </a:t>
            </a:r>
            <a:r>
              <a:rPr lang="en-US" altLang="en-US" dirty="0" err="1"/>
              <a:t>thành</a:t>
            </a:r>
            <a:r>
              <a:rPr lang="en-US" altLang="en-US" dirty="0"/>
              <a:t> </a:t>
            </a:r>
            <a:r>
              <a:rPr lang="en-US" altLang="en-US" dirty="0" err="1"/>
              <a:t>số</a:t>
            </a:r>
            <a:r>
              <a:rPr lang="en-US" altLang="en-US" dirty="0"/>
              <a:t> </a:t>
            </a:r>
            <a:r>
              <a:rPr lang="en-US" altLang="en-US" dirty="0" err="1"/>
              <a:t>nguyên</a:t>
            </a:r>
            <a:r>
              <a:rPr lang="en-US" altLang="en-US" dirty="0"/>
              <a:t> </a:t>
            </a:r>
            <a:r>
              <a:rPr lang="en-US" altLang="en-US" dirty="0" err="1"/>
              <a:t>bằng</a:t>
            </a:r>
            <a:r>
              <a:rPr lang="en-US" altLang="en-US" dirty="0"/>
              <a:t> </a:t>
            </a:r>
            <a:r>
              <a:rPr lang="en-US" altLang="en-US" dirty="0" err="1"/>
              <a:t>cách</a:t>
            </a:r>
            <a:r>
              <a:rPr lang="en-US" altLang="en-US" dirty="0"/>
              <a:t> </a:t>
            </a:r>
            <a:r>
              <a:rPr lang="en-US" altLang="en-US" dirty="0" err="1"/>
              <a:t>sử</a:t>
            </a:r>
            <a:r>
              <a:rPr lang="en-US" altLang="en-US" dirty="0"/>
              <a:t> </a:t>
            </a:r>
            <a:r>
              <a:rPr lang="en-US" altLang="en-US" dirty="0" err="1"/>
              <a:t>dụng</a:t>
            </a:r>
            <a:r>
              <a:rPr lang="en-US" altLang="en-US" dirty="0"/>
              <a:t> </a:t>
            </a:r>
            <a:r>
              <a:rPr lang="en-US" altLang="en-US" dirty="0" err="1"/>
              <a:t>hàm</a:t>
            </a:r>
            <a:r>
              <a:rPr lang="en-US" altLang="en-US" dirty="0"/>
              <a:t> int().</a:t>
            </a:r>
          </a:p>
          <a:p>
            <a:pPr marL="0" indent="0">
              <a:buNone/>
            </a:pPr>
            <a:r>
              <a:rPr lang="en-US" altLang="en-US" dirty="0"/>
              <a:t>+ </a:t>
            </a:r>
            <a:r>
              <a:rPr lang="en-US" altLang="en-US" dirty="0" err="1"/>
              <a:t>Lỗi</a:t>
            </a:r>
            <a:r>
              <a:rPr lang="en-US" altLang="en-US" dirty="0"/>
              <a:t> </a:t>
            </a:r>
            <a:r>
              <a:rPr lang="en-US" altLang="en-US" dirty="0" err="1"/>
              <a:t>giá</a:t>
            </a:r>
            <a:r>
              <a:rPr lang="en-US" altLang="en-US" dirty="0"/>
              <a:t> </a:t>
            </a:r>
            <a:r>
              <a:rPr lang="en-US" altLang="en-US" dirty="0" err="1"/>
              <a:t>trị</a:t>
            </a:r>
            <a:r>
              <a:rPr lang="en-US" altLang="en-US" dirty="0"/>
              <a:t> </a:t>
            </a:r>
            <a:r>
              <a:rPr lang="en-US" altLang="en-US" dirty="0" err="1"/>
              <a:t>không</a:t>
            </a:r>
            <a:r>
              <a:rPr lang="en-US" altLang="en-US" dirty="0"/>
              <a:t> </a:t>
            </a:r>
            <a:r>
              <a:rPr lang="en-US" altLang="en-US" dirty="0" err="1"/>
              <a:t>hợp</a:t>
            </a:r>
            <a:r>
              <a:rPr lang="en-US" altLang="en-US" dirty="0"/>
              <a:t> </a:t>
            </a:r>
            <a:r>
              <a:rPr lang="en-US" altLang="en-US" dirty="0" err="1"/>
              <a:t>lệ</a:t>
            </a:r>
            <a:r>
              <a:rPr lang="en-US" altLang="en-US" dirty="0"/>
              <a:t> </a:t>
            </a:r>
            <a:r>
              <a:rPr lang="en-US" altLang="en-US" dirty="0" err="1"/>
              <a:t>cho</a:t>
            </a:r>
            <a:r>
              <a:rPr lang="en-US" altLang="en-US" dirty="0"/>
              <a:t> start, stop, </a:t>
            </a:r>
            <a:r>
              <a:rPr lang="en-US" altLang="en-US" dirty="0" err="1"/>
              <a:t>hoặc</a:t>
            </a:r>
            <a:r>
              <a:rPr lang="en-US" altLang="en-US" dirty="0"/>
              <a:t> step</a:t>
            </a:r>
          </a:p>
          <a:p>
            <a:pPr marL="0" indent="0">
              <a:buNone/>
            </a:pPr>
            <a:r>
              <a:rPr lang="vi-VN" altLang="en-US" dirty="0"/>
              <a:t>Giải pháp: Đảm bảo rằng giá trị của start phải nhỏ hơn giá trị của stop khi sử dụng giá trị âm cho step. Nếu không, chuỗi sẽ rỗng và vòng lặp sẽ không được thực hiện.</a:t>
            </a:r>
            <a:endParaRPr lang="en-US" altLang="en-US" dirty="0"/>
          </a:p>
          <a:p>
            <a:pPr marL="0" indent="0">
              <a:buNone/>
            </a:pPr>
            <a:endParaRPr lang="en-US" altLang="en-US" dirty="0"/>
          </a:p>
        </p:txBody>
      </p:sp>
      <p:sp>
        <p:nvSpPr>
          <p:cNvPr id="9" name="Slide Number Placeholder 8"/>
          <p:cNvSpPr>
            <a:spLocks noGrp="1"/>
          </p:cNvSpPr>
          <p:nvPr>
            <p:ph type="sldNum" sz="quarter" idx="12"/>
          </p:nvPr>
        </p:nvSpPr>
        <p:spPr/>
        <p:txBody>
          <a:bodyPr/>
          <a:lstStyle/>
          <a:p>
            <a:fld id="{007ACD57-2BBE-45FC-B065-2411E86622FE}" type="slidenum">
              <a:rPr lang="en-US" smtClean="0"/>
              <a:pPr/>
              <a:t>5</a:t>
            </a:fld>
            <a:endParaRPr lang="en-US"/>
          </a:p>
        </p:txBody>
      </p:sp>
      <p:sp>
        <p:nvSpPr>
          <p:cNvPr id="5" name="Footer Placeholder 4"/>
          <p:cNvSpPr txBox="1">
            <a:spLocks/>
          </p:cNvSpPr>
          <p:nvPr/>
        </p:nvSpPr>
        <p:spPr>
          <a:xfrm>
            <a:off x="9696400" y="6597384"/>
            <a:ext cx="1368152" cy="288000"/>
          </a:xfrm>
          <a:prstGeom prst="rect">
            <a:avLst/>
          </a:prstGeom>
        </p:spPr>
        <p:txBody>
          <a:bodyPr vert="horz" lIns="91440" tIns="0" rIns="91440" bIns="0" rtlCol="0" anchor="ctr" anchorCtr="0"/>
          <a:lstStyle>
            <a:defPPr>
              <a:defRPr lang="en-US"/>
            </a:defPPr>
            <a:lvl1pPr algn="ctr"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GB" dirty="0" err="1">
                <a:latin typeface="Arial" panose="020B0604020202020204" pitchFamily="34" charset="0"/>
                <a:cs typeface="Arial" panose="020B0604020202020204" pitchFamily="34" charset="0"/>
              </a:rPr>
              <a:t>Chương</a:t>
            </a:r>
            <a:r>
              <a:rPr lang="en-GB" dirty="0">
                <a:latin typeface="Arial" panose="020B0604020202020204" pitchFamily="34" charset="0"/>
                <a:cs typeface="Arial" panose="020B0604020202020204" pitchFamily="34" charset="0"/>
              </a:rPr>
              <a:t>:</a:t>
            </a:r>
          </a:p>
        </p:txBody>
      </p:sp>
      <p:sp>
        <p:nvSpPr>
          <p:cNvPr id="6" name="Date Placeholder 3"/>
          <p:cNvSpPr txBox="1">
            <a:spLocks/>
          </p:cNvSpPr>
          <p:nvPr/>
        </p:nvSpPr>
        <p:spPr>
          <a:xfrm>
            <a:off x="335359" y="6597384"/>
            <a:ext cx="9361041" cy="288000"/>
          </a:xfrm>
          <a:prstGeom prst="rect">
            <a:avLst/>
          </a:prstGeom>
        </p:spPr>
        <p:txBody>
          <a:bodyPr vert="horz" lIns="91440" tIns="0" rIns="91440" bIns="0" rtlCol="0" anchor="ctr" anchorCtr="0"/>
          <a:lstStyle>
            <a:defPPr>
              <a:defRPr lang="en-US"/>
            </a:defPPr>
            <a:lvl1pPr algn="l"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US" dirty="0" err="1">
                <a:latin typeface="Arial" panose="020B0604020202020204" pitchFamily="34" charset="0"/>
                <a:cs typeface="Arial" panose="020B0604020202020204" pitchFamily="34" charset="0"/>
              </a:rPr>
              <a:t>Tên</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học</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phần</a:t>
            </a:r>
            <a:r>
              <a:rPr lang="en-US"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p:txBody>
      </p:sp>
    </p:spTree>
    <p:custDataLst>
      <p:tags r:id="rId1"/>
    </p:custDataLst>
    <p:extLst>
      <p:ext uri="{BB962C8B-B14F-4D97-AF65-F5344CB8AC3E}">
        <p14:creationId xmlns:p14="http://schemas.microsoft.com/office/powerpoint/2010/main" val="41894188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3.1. </a:t>
            </a:r>
            <a:r>
              <a:rPr lang="en-US" dirty="0" err="1"/>
              <a:t>Hàm</a:t>
            </a:r>
            <a:r>
              <a:rPr lang="en-US" dirty="0"/>
              <a:t> range() – </a:t>
            </a:r>
            <a:r>
              <a:rPr lang="en-US" dirty="0" err="1"/>
              <a:t>Các</a:t>
            </a:r>
            <a:r>
              <a:rPr lang="en-US" dirty="0"/>
              <a:t> </a:t>
            </a:r>
            <a:r>
              <a:rPr lang="en-US" dirty="0" err="1"/>
              <a:t>lỗi</a:t>
            </a:r>
            <a:r>
              <a:rPr lang="en-US" dirty="0"/>
              <a:t> </a:t>
            </a:r>
            <a:r>
              <a:rPr lang="en-US" dirty="0" err="1"/>
              <a:t>thường</a:t>
            </a:r>
            <a:r>
              <a:rPr lang="en-US" dirty="0"/>
              <a:t> </a:t>
            </a:r>
            <a:r>
              <a:rPr lang="en-US" dirty="0" err="1"/>
              <a:t>gặp</a:t>
            </a:r>
            <a:r>
              <a:rPr lang="en-US" dirty="0"/>
              <a:t> </a:t>
            </a:r>
            <a:r>
              <a:rPr lang="en-US" dirty="0" err="1"/>
              <a:t>khi</a:t>
            </a:r>
            <a:r>
              <a:rPr lang="en-US" dirty="0"/>
              <a:t> </a:t>
            </a:r>
            <a:r>
              <a:rPr lang="en-US" dirty="0" err="1"/>
              <a:t>sử</a:t>
            </a:r>
            <a:r>
              <a:rPr lang="en-US" dirty="0"/>
              <a:t> </a:t>
            </a:r>
            <a:r>
              <a:rPr lang="en-US" dirty="0" err="1"/>
              <a:t>dụng</a:t>
            </a:r>
            <a:r>
              <a:rPr lang="en-US" dirty="0"/>
              <a:t> </a:t>
            </a:r>
            <a:r>
              <a:rPr lang="en-US" dirty="0" err="1"/>
              <a:t>hàm</a:t>
            </a:r>
            <a:r>
              <a:rPr lang="en-US" dirty="0"/>
              <a:t> range()</a:t>
            </a:r>
          </a:p>
        </p:txBody>
      </p:sp>
      <p:sp>
        <p:nvSpPr>
          <p:cNvPr id="3" name="Content Placeholder 2"/>
          <p:cNvSpPr>
            <a:spLocks noGrp="1"/>
          </p:cNvSpPr>
          <p:nvPr>
            <p:ph idx="1"/>
          </p:nvPr>
        </p:nvSpPr>
        <p:spPr>
          <a:xfrm>
            <a:off x="392626" y="1644241"/>
            <a:ext cx="11406748" cy="4756559"/>
          </a:xfrm>
        </p:spPr>
        <p:txBody>
          <a:bodyPr>
            <a:normAutofit/>
          </a:bodyPr>
          <a:lstStyle/>
          <a:p>
            <a:r>
              <a:rPr lang="vi-VN" altLang="en-US" dirty="0"/>
              <a:t>Khi sử dụng hàm range() trong Python, có một số lỗi phổ biến mà người dùng thường gặp</a:t>
            </a:r>
            <a:r>
              <a:rPr lang="en-US" altLang="en-US" dirty="0"/>
              <a:t>:</a:t>
            </a:r>
          </a:p>
          <a:p>
            <a:pPr marL="0" indent="0">
              <a:buNone/>
            </a:pPr>
            <a:r>
              <a:rPr lang="en-US" altLang="en-US" dirty="0"/>
              <a:t>+ </a:t>
            </a:r>
            <a:r>
              <a:rPr lang="vi-VN" altLang="en-US" dirty="0"/>
              <a:t>Lỗi sử dụng range() trong biểu thức điều kiện</a:t>
            </a:r>
            <a:endParaRPr lang="en-US" altLang="en-US" dirty="0"/>
          </a:p>
          <a:p>
            <a:pPr marL="0" indent="0">
              <a:buNone/>
            </a:pPr>
            <a:r>
              <a:rPr lang="vi-VN" altLang="en-US" dirty="0"/>
              <a:t>Giải pháp: Hàm range() trả về một đối tượng chuỗi số nguyên, không phải một danh sách. </a:t>
            </a:r>
            <a:r>
              <a:rPr lang="en-US" altLang="en-US" dirty="0" err="1"/>
              <a:t>Không</a:t>
            </a:r>
            <a:r>
              <a:rPr lang="en-US" altLang="en-US" dirty="0"/>
              <a:t> </a:t>
            </a:r>
            <a:r>
              <a:rPr lang="vi-VN" altLang="en-US" dirty="0"/>
              <a:t>thể sử dụng nó trực tiếp trong biểu thức điều kiện. Thay vào đó, hãy sử dụng range() để tạo ra một danh sách và kiểm tra giá trị của i trong danh sách.</a:t>
            </a:r>
            <a:endParaRPr lang="en-US" altLang="en-US" dirty="0"/>
          </a:p>
          <a:p>
            <a:pPr marL="0" indent="0">
              <a:buNone/>
            </a:pPr>
            <a:r>
              <a:rPr lang="en-US" altLang="en-US" dirty="0"/>
              <a:t>+ </a:t>
            </a:r>
            <a:r>
              <a:rPr lang="vi-VN" altLang="en-US" dirty="0"/>
              <a:t>Lỗi không sử dụng hàm list() để chuyển đổi đối tượng range() thành danh sách</a:t>
            </a:r>
            <a:endParaRPr lang="en-US" altLang="en-US" dirty="0"/>
          </a:p>
          <a:p>
            <a:pPr marL="0" indent="0">
              <a:buNone/>
            </a:pPr>
            <a:r>
              <a:rPr lang="vi-VN" altLang="en-US" dirty="0"/>
              <a:t>Giải pháp: Đối tượng trả về từ hàm range() không phải là một danh sách trực tiếp, nhưng bạn có thể chuyển đổi nó thành danh sách bằng cách sử dụng hàm list(). Sau đó, bạn có thể truy cập các phần tử trong danh sách như bình thường.</a:t>
            </a:r>
            <a:endParaRPr lang="en-US" altLang="en-US" dirty="0"/>
          </a:p>
        </p:txBody>
      </p:sp>
      <p:sp>
        <p:nvSpPr>
          <p:cNvPr id="9" name="Slide Number Placeholder 8"/>
          <p:cNvSpPr>
            <a:spLocks noGrp="1"/>
          </p:cNvSpPr>
          <p:nvPr>
            <p:ph type="sldNum" sz="quarter" idx="12"/>
          </p:nvPr>
        </p:nvSpPr>
        <p:spPr/>
        <p:txBody>
          <a:bodyPr/>
          <a:lstStyle/>
          <a:p>
            <a:fld id="{007ACD57-2BBE-45FC-B065-2411E86622FE}" type="slidenum">
              <a:rPr lang="en-US" smtClean="0"/>
              <a:pPr/>
              <a:t>6</a:t>
            </a:fld>
            <a:endParaRPr lang="en-US"/>
          </a:p>
        </p:txBody>
      </p:sp>
      <p:sp>
        <p:nvSpPr>
          <p:cNvPr id="5" name="Footer Placeholder 4"/>
          <p:cNvSpPr txBox="1">
            <a:spLocks/>
          </p:cNvSpPr>
          <p:nvPr/>
        </p:nvSpPr>
        <p:spPr>
          <a:xfrm>
            <a:off x="9696400" y="6597384"/>
            <a:ext cx="1368152" cy="288000"/>
          </a:xfrm>
          <a:prstGeom prst="rect">
            <a:avLst/>
          </a:prstGeom>
        </p:spPr>
        <p:txBody>
          <a:bodyPr vert="horz" lIns="91440" tIns="0" rIns="91440" bIns="0" rtlCol="0" anchor="ctr" anchorCtr="0"/>
          <a:lstStyle>
            <a:defPPr>
              <a:defRPr lang="en-US"/>
            </a:defPPr>
            <a:lvl1pPr algn="ctr"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GB" dirty="0" err="1">
                <a:latin typeface="Arial" panose="020B0604020202020204" pitchFamily="34" charset="0"/>
                <a:cs typeface="Arial" panose="020B0604020202020204" pitchFamily="34" charset="0"/>
              </a:rPr>
              <a:t>Chương</a:t>
            </a:r>
            <a:r>
              <a:rPr lang="en-GB" dirty="0">
                <a:latin typeface="Arial" panose="020B0604020202020204" pitchFamily="34" charset="0"/>
                <a:cs typeface="Arial" panose="020B0604020202020204" pitchFamily="34" charset="0"/>
              </a:rPr>
              <a:t>:</a:t>
            </a:r>
          </a:p>
        </p:txBody>
      </p:sp>
      <p:sp>
        <p:nvSpPr>
          <p:cNvPr id="6" name="Date Placeholder 3"/>
          <p:cNvSpPr txBox="1">
            <a:spLocks/>
          </p:cNvSpPr>
          <p:nvPr/>
        </p:nvSpPr>
        <p:spPr>
          <a:xfrm>
            <a:off x="335359" y="6597384"/>
            <a:ext cx="9361041" cy="288000"/>
          </a:xfrm>
          <a:prstGeom prst="rect">
            <a:avLst/>
          </a:prstGeom>
        </p:spPr>
        <p:txBody>
          <a:bodyPr vert="horz" lIns="91440" tIns="0" rIns="91440" bIns="0" rtlCol="0" anchor="ctr" anchorCtr="0"/>
          <a:lstStyle>
            <a:defPPr>
              <a:defRPr lang="en-US"/>
            </a:defPPr>
            <a:lvl1pPr algn="l"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US" dirty="0" err="1">
                <a:latin typeface="Arial" panose="020B0604020202020204" pitchFamily="34" charset="0"/>
                <a:cs typeface="Arial" panose="020B0604020202020204" pitchFamily="34" charset="0"/>
              </a:rPr>
              <a:t>Tên</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học</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phần</a:t>
            </a:r>
            <a:r>
              <a:rPr lang="en-US"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p:txBody>
      </p:sp>
    </p:spTree>
    <p:custDataLst>
      <p:tags r:id="rId1"/>
    </p:custDataLst>
    <p:extLst>
      <p:ext uri="{BB962C8B-B14F-4D97-AF65-F5344CB8AC3E}">
        <p14:creationId xmlns:p14="http://schemas.microsoft.com/office/powerpoint/2010/main" val="17960698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3.2. </a:t>
            </a:r>
            <a:r>
              <a:rPr lang="en-US" dirty="0" err="1"/>
              <a:t>Vòng</a:t>
            </a:r>
            <a:r>
              <a:rPr lang="en-US" dirty="0"/>
              <a:t> </a:t>
            </a:r>
            <a:r>
              <a:rPr lang="en-US" dirty="0" err="1"/>
              <a:t>lặp</a:t>
            </a:r>
            <a:r>
              <a:rPr lang="en-US" dirty="0"/>
              <a:t> for</a:t>
            </a:r>
          </a:p>
        </p:txBody>
      </p:sp>
      <p:sp>
        <p:nvSpPr>
          <p:cNvPr id="3" name="Content Placeholder 2"/>
          <p:cNvSpPr>
            <a:spLocks noGrp="1"/>
          </p:cNvSpPr>
          <p:nvPr>
            <p:ph idx="1"/>
          </p:nvPr>
        </p:nvSpPr>
        <p:spPr>
          <a:xfrm>
            <a:off x="382928" y="1247378"/>
            <a:ext cx="11406748" cy="5442359"/>
          </a:xfrm>
        </p:spPr>
        <p:txBody>
          <a:bodyPr>
            <a:normAutofit/>
          </a:bodyPr>
          <a:lstStyle/>
          <a:p>
            <a:r>
              <a:rPr lang="vi-VN" altLang="en-US" dirty="0"/>
              <a:t>Cú pháp chung của vòng lặp for như sau:</a:t>
            </a:r>
            <a:endParaRPr lang="en-US" altLang="en-US" dirty="0"/>
          </a:p>
          <a:p>
            <a:pPr marL="0" indent="0">
              <a:buNone/>
            </a:pPr>
            <a:r>
              <a:rPr lang="en-US" altLang="en-US" b="1" dirty="0"/>
              <a:t>                                                                  for &lt;</a:t>
            </a:r>
            <a:r>
              <a:rPr lang="en-US" altLang="en-US" b="1" dirty="0" err="1"/>
              <a:t>biến</a:t>
            </a:r>
            <a:r>
              <a:rPr lang="en-US" altLang="en-US" b="1" dirty="0"/>
              <a:t>&gt; in &lt;</a:t>
            </a:r>
            <a:r>
              <a:rPr lang="en-US" altLang="en-US" b="1" dirty="0" err="1"/>
              <a:t>chuỗi</a:t>
            </a:r>
            <a:r>
              <a:rPr lang="en-US" altLang="en-US" b="1" dirty="0"/>
              <a:t>&gt;:</a:t>
            </a:r>
          </a:p>
          <a:p>
            <a:pPr marL="0" indent="0" algn="ctr">
              <a:buNone/>
            </a:pPr>
            <a:r>
              <a:rPr lang="en-US" altLang="en-US" b="1" dirty="0"/>
              <a:t>                  # </a:t>
            </a:r>
            <a:r>
              <a:rPr lang="en-US" altLang="en-US" b="1" dirty="0" err="1"/>
              <a:t>Thực</a:t>
            </a:r>
            <a:r>
              <a:rPr lang="en-US" altLang="en-US" b="1" dirty="0"/>
              <a:t> </a:t>
            </a:r>
            <a:r>
              <a:rPr lang="en-US" altLang="en-US" b="1" dirty="0" err="1"/>
              <a:t>hiện</a:t>
            </a:r>
            <a:r>
              <a:rPr lang="en-US" altLang="en-US" b="1" dirty="0"/>
              <a:t> </a:t>
            </a:r>
            <a:r>
              <a:rPr lang="en-US" altLang="en-US" b="1" dirty="0" err="1"/>
              <a:t>tác</a:t>
            </a:r>
            <a:r>
              <a:rPr lang="en-US" altLang="en-US" b="1" dirty="0"/>
              <a:t> </a:t>
            </a:r>
            <a:r>
              <a:rPr lang="en-US" altLang="en-US" b="1" dirty="0" err="1"/>
              <a:t>vụ</a:t>
            </a:r>
            <a:r>
              <a:rPr lang="en-US" altLang="en-US" b="1" dirty="0"/>
              <a:t> </a:t>
            </a:r>
            <a:r>
              <a:rPr lang="en-US" altLang="en-US" b="1" dirty="0" err="1"/>
              <a:t>với</a:t>
            </a:r>
            <a:r>
              <a:rPr lang="en-US" altLang="en-US" b="1" dirty="0"/>
              <a:t> &lt;</a:t>
            </a:r>
            <a:r>
              <a:rPr lang="en-US" altLang="en-US" b="1" dirty="0" err="1"/>
              <a:t>biến</a:t>
            </a:r>
            <a:r>
              <a:rPr lang="en-US" altLang="en-US" b="1" dirty="0"/>
              <a:t>&gt;</a:t>
            </a:r>
          </a:p>
          <a:p>
            <a:r>
              <a:rPr lang="vi-VN" altLang="en-US" dirty="0"/>
              <a:t>Trong đó:</a:t>
            </a:r>
          </a:p>
          <a:p>
            <a:pPr marL="0" indent="0">
              <a:buNone/>
            </a:pPr>
            <a:r>
              <a:rPr lang="en-US" altLang="en-US" dirty="0"/>
              <a:t>+ </a:t>
            </a:r>
            <a:r>
              <a:rPr lang="vi-VN" altLang="en-US" dirty="0"/>
              <a:t>&lt;biến&gt; là biến được sử dụng để lưu giữ giá trị của từng phần tử trong chuỗi khi lặp qua.</a:t>
            </a:r>
            <a:r>
              <a:rPr lang="en-US" altLang="en-US" dirty="0"/>
              <a:t> </a:t>
            </a:r>
            <a:r>
              <a:rPr lang="vi-VN" altLang="en-US" dirty="0"/>
              <a:t>Trong Python, biến được khai báo trong vòng lặp for có phạm vi</a:t>
            </a:r>
            <a:r>
              <a:rPr lang="en-US" altLang="en-US" dirty="0"/>
              <a:t>,</a:t>
            </a:r>
            <a:r>
              <a:rPr lang="vi-VN" altLang="en-US" dirty="0"/>
              <a:t> chỉ trong phạm vi của vòng lặp đó. Điều này có nghĩa là biến chỉ có thể được sử dụng bên trong vòng lặp và không có giá trị sau khi vòng lặp kết thúc.</a:t>
            </a:r>
          </a:p>
          <a:p>
            <a:pPr marL="0" indent="0">
              <a:buNone/>
            </a:pPr>
            <a:r>
              <a:rPr lang="vi-VN" altLang="en-US" dirty="0"/>
              <a:t>Tuy nhiên, nếu biến đã tồn tại trước khi vòng lặp bắt đầu, bạn có thể sử dụng giá trị của biến đó cả trong và ngoài vòng lặp. </a:t>
            </a:r>
          </a:p>
          <a:p>
            <a:pPr marL="0" indent="0">
              <a:buNone/>
            </a:pPr>
            <a:r>
              <a:rPr lang="en-US" altLang="en-US" dirty="0"/>
              <a:t>+ </a:t>
            </a:r>
            <a:r>
              <a:rPr lang="vi-VN" altLang="en-US" dirty="0"/>
              <a:t>&lt;chuỗi&gt; là một chuỗi hoặc đối tượng có thể lặp lại, chẳng hạn như danh sách (list), chuỗi (string)</a:t>
            </a:r>
            <a:r>
              <a:rPr lang="en-US" altLang="en-US" dirty="0"/>
              <a:t>, </a:t>
            </a:r>
            <a:r>
              <a:rPr lang="en-US" altLang="en-US" dirty="0" err="1"/>
              <a:t>tập</a:t>
            </a:r>
            <a:r>
              <a:rPr lang="en-US" altLang="en-US" dirty="0"/>
              <a:t> </a:t>
            </a:r>
            <a:r>
              <a:rPr lang="en-US" altLang="en-US" dirty="0" err="1"/>
              <a:t>hợp</a:t>
            </a:r>
            <a:r>
              <a:rPr lang="en-US" altLang="en-US"/>
              <a:t> (set)</a:t>
            </a:r>
            <a:r>
              <a:rPr lang="vi-VN" altLang="en-US" dirty="0"/>
              <a:t>, hoặc đối tượng trả về từ hàm như range().</a:t>
            </a:r>
          </a:p>
          <a:p>
            <a:pPr marL="0" indent="0">
              <a:buNone/>
            </a:pPr>
            <a:r>
              <a:rPr lang="en-US" altLang="en-US" dirty="0"/>
              <a:t>+ </a:t>
            </a:r>
            <a:r>
              <a:rPr lang="vi-VN" altLang="en-US" dirty="0"/>
              <a:t>Tác vụ được thực hiện với từng phần tử trong chuỗi được đặt trong khối lệnh bên trong vòng lặp, được thụt lề so với dòng khai báo vòng lặp.</a:t>
            </a:r>
            <a:endParaRPr lang="en-US" altLang="en-US" dirty="0"/>
          </a:p>
        </p:txBody>
      </p:sp>
      <p:sp>
        <p:nvSpPr>
          <p:cNvPr id="9" name="Slide Number Placeholder 8"/>
          <p:cNvSpPr>
            <a:spLocks noGrp="1"/>
          </p:cNvSpPr>
          <p:nvPr>
            <p:ph type="sldNum" sz="quarter" idx="12"/>
          </p:nvPr>
        </p:nvSpPr>
        <p:spPr/>
        <p:txBody>
          <a:bodyPr/>
          <a:lstStyle/>
          <a:p>
            <a:fld id="{007ACD57-2BBE-45FC-B065-2411E86622FE}" type="slidenum">
              <a:rPr lang="en-US" smtClean="0"/>
              <a:pPr/>
              <a:t>7</a:t>
            </a:fld>
            <a:endParaRPr lang="en-US"/>
          </a:p>
        </p:txBody>
      </p:sp>
      <p:sp>
        <p:nvSpPr>
          <p:cNvPr id="5" name="Footer Placeholder 4"/>
          <p:cNvSpPr txBox="1">
            <a:spLocks/>
          </p:cNvSpPr>
          <p:nvPr/>
        </p:nvSpPr>
        <p:spPr>
          <a:xfrm>
            <a:off x="9696400" y="6597384"/>
            <a:ext cx="1368152" cy="288000"/>
          </a:xfrm>
          <a:prstGeom prst="rect">
            <a:avLst/>
          </a:prstGeom>
        </p:spPr>
        <p:txBody>
          <a:bodyPr vert="horz" lIns="91440" tIns="0" rIns="91440" bIns="0" rtlCol="0" anchor="ctr" anchorCtr="0"/>
          <a:lstStyle>
            <a:defPPr>
              <a:defRPr lang="en-US"/>
            </a:defPPr>
            <a:lvl1pPr algn="ctr"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GB" dirty="0" err="1">
                <a:latin typeface="Arial" panose="020B0604020202020204" pitchFamily="34" charset="0"/>
                <a:cs typeface="Arial" panose="020B0604020202020204" pitchFamily="34" charset="0"/>
              </a:rPr>
              <a:t>Chương</a:t>
            </a:r>
            <a:r>
              <a:rPr lang="en-GB" dirty="0">
                <a:latin typeface="Arial" panose="020B0604020202020204" pitchFamily="34" charset="0"/>
                <a:cs typeface="Arial" panose="020B0604020202020204" pitchFamily="34" charset="0"/>
              </a:rPr>
              <a:t>:</a:t>
            </a:r>
          </a:p>
        </p:txBody>
      </p:sp>
      <p:sp>
        <p:nvSpPr>
          <p:cNvPr id="6" name="Date Placeholder 3"/>
          <p:cNvSpPr txBox="1">
            <a:spLocks/>
          </p:cNvSpPr>
          <p:nvPr/>
        </p:nvSpPr>
        <p:spPr>
          <a:xfrm>
            <a:off x="335359" y="6597384"/>
            <a:ext cx="9361041" cy="288000"/>
          </a:xfrm>
          <a:prstGeom prst="rect">
            <a:avLst/>
          </a:prstGeom>
        </p:spPr>
        <p:txBody>
          <a:bodyPr vert="horz" lIns="91440" tIns="0" rIns="91440" bIns="0" rtlCol="0" anchor="ctr" anchorCtr="0"/>
          <a:lstStyle>
            <a:defPPr>
              <a:defRPr lang="en-US"/>
            </a:defPPr>
            <a:lvl1pPr algn="l"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US" dirty="0" err="1">
                <a:latin typeface="Arial" panose="020B0604020202020204" pitchFamily="34" charset="0"/>
                <a:cs typeface="Arial" panose="020B0604020202020204" pitchFamily="34" charset="0"/>
              </a:rPr>
              <a:t>Tên</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học</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phần</a:t>
            </a:r>
            <a:r>
              <a:rPr lang="en-US"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p:txBody>
      </p:sp>
    </p:spTree>
    <p:custDataLst>
      <p:tags r:id="rId1"/>
    </p:custDataLst>
    <p:extLst>
      <p:ext uri="{BB962C8B-B14F-4D97-AF65-F5344CB8AC3E}">
        <p14:creationId xmlns:p14="http://schemas.microsoft.com/office/powerpoint/2010/main" val="14550360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3.2. </a:t>
            </a:r>
            <a:r>
              <a:rPr lang="en-US" dirty="0" err="1"/>
              <a:t>Vòng</a:t>
            </a:r>
            <a:r>
              <a:rPr lang="en-US" dirty="0"/>
              <a:t> </a:t>
            </a:r>
            <a:r>
              <a:rPr lang="en-US" dirty="0" err="1"/>
              <a:t>lặp</a:t>
            </a:r>
            <a:r>
              <a:rPr lang="en-US" dirty="0"/>
              <a:t> for</a:t>
            </a:r>
          </a:p>
        </p:txBody>
      </p:sp>
      <p:sp>
        <p:nvSpPr>
          <p:cNvPr id="3" name="Content Placeholder 2"/>
          <p:cNvSpPr>
            <a:spLocks noGrp="1"/>
          </p:cNvSpPr>
          <p:nvPr>
            <p:ph idx="1"/>
          </p:nvPr>
        </p:nvSpPr>
        <p:spPr>
          <a:xfrm>
            <a:off x="392626" y="1644241"/>
            <a:ext cx="11406748" cy="5442359"/>
          </a:xfrm>
        </p:spPr>
        <p:txBody>
          <a:bodyPr>
            <a:normAutofit/>
          </a:bodyPr>
          <a:lstStyle/>
          <a:p>
            <a:pPr marL="0" indent="0">
              <a:buNone/>
            </a:pPr>
            <a:r>
              <a:rPr lang="en-US" altLang="en-US" b="1" dirty="0"/>
              <a:t>C</a:t>
            </a:r>
            <a:r>
              <a:rPr lang="vi-VN" altLang="en-US" b="1" dirty="0"/>
              <a:t>ách thức hoạt động của vòng lặp for</a:t>
            </a:r>
            <a:r>
              <a:rPr lang="en-US" altLang="en-US" b="1" dirty="0"/>
              <a:t> </a:t>
            </a:r>
            <a:r>
              <a:rPr lang="en-US" altLang="en-US" b="1" dirty="0" err="1"/>
              <a:t>như</a:t>
            </a:r>
            <a:r>
              <a:rPr lang="en-US" altLang="en-US" b="1" dirty="0"/>
              <a:t> </a:t>
            </a:r>
            <a:r>
              <a:rPr lang="en-US" altLang="en-US" b="1" dirty="0" err="1"/>
              <a:t>sau</a:t>
            </a:r>
            <a:r>
              <a:rPr lang="en-US" altLang="en-US" b="1" dirty="0"/>
              <a:t>:</a:t>
            </a:r>
          </a:p>
          <a:p>
            <a:pPr marL="0" indent="0">
              <a:buNone/>
            </a:pPr>
            <a:r>
              <a:rPr lang="en-US" altLang="en-US" dirty="0"/>
              <a:t>+ </a:t>
            </a:r>
            <a:r>
              <a:rPr lang="vi-VN" altLang="en-US" dirty="0"/>
              <a:t>Python lặp qua từng phần tử trong chuỗi. Mỗi phần tử sẽ được gán cho biến được chỉ định trong khai báo vòng lặp. Biến này sẽ được sử dụng để tham chiếu đến phần tử hiện tại trong mỗi lần lặp.</a:t>
            </a:r>
            <a:endParaRPr lang="en-US" altLang="en-US" dirty="0"/>
          </a:p>
          <a:p>
            <a:pPr marL="0" indent="0">
              <a:buNone/>
            </a:pPr>
            <a:r>
              <a:rPr lang="en-US" altLang="en-US" dirty="0"/>
              <a:t>+ </a:t>
            </a:r>
            <a:r>
              <a:rPr lang="vi-VN" altLang="en-US" dirty="0"/>
              <a:t>Sau khi gán phần tử cho biến, Python thực hiện các câu lệnh trong khối lệnh của vòng lặp. Đây là nơi bạn có thể thực hiện các tác vụ cụ thể liên quan đến phần tử hiện tại của vòng lặp. Các câu lệnh trong khối lệnh phải được thụt lề (indent) để chỉ ra rằng chúng là một phần của vòng lặp.</a:t>
            </a:r>
            <a:endParaRPr lang="en-US" altLang="en-US" dirty="0"/>
          </a:p>
          <a:p>
            <a:pPr marL="0" indent="0">
              <a:buNone/>
            </a:pPr>
            <a:r>
              <a:rPr lang="en-US" altLang="en-US" dirty="0"/>
              <a:t>+ </a:t>
            </a:r>
            <a:r>
              <a:rPr lang="vi-VN" altLang="en-US" dirty="0"/>
              <a:t>Quá trình lặp lại cho đến khi đã lặp qua tất cả các phần tử trong chuỗi. Sau khi lặp qua tất cả các phần tử, vòng lặp kết thúc và quá trình thực thi tiếp tục từ dòng tiếp theo sau vòng lặp.</a:t>
            </a:r>
          </a:p>
        </p:txBody>
      </p:sp>
      <p:sp>
        <p:nvSpPr>
          <p:cNvPr id="9" name="Slide Number Placeholder 8"/>
          <p:cNvSpPr>
            <a:spLocks noGrp="1"/>
          </p:cNvSpPr>
          <p:nvPr>
            <p:ph type="sldNum" sz="quarter" idx="12"/>
          </p:nvPr>
        </p:nvSpPr>
        <p:spPr/>
        <p:txBody>
          <a:bodyPr/>
          <a:lstStyle/>
          <a:p>
            <a:fld id="{007ACD57-2BBE-45FC-B065-2411E86622FE}" type="slidenum">
              <a:rPr lang="en-US" smtClean="0"/>
              <a:pPr/>
              <a:t>8</a:t>
            </a:fld>
            <a:endParaRPr lang="en-US"/>
          </a:p>
        </p:txBody>
      </p:sp>
      <p:sp>
        <p:nvSpPr>
          <p:cNvPr id="5" name="Footer Placeholder 4"/>
          <p:cNvSpPr txBox="1">
            <a:spLocks/>
          </p:cNvSpPr>
          <p:nvPr/>
        </p:nvSpPr>
        <p:spPr>
          <a:xfrm>
            <a:off x="9696400" y="6597384"/>
            <a:ext cx="1368152" cy="288000"/>
          </a:xfrm>
          <a:prstGeom prst="rect">
            <a:avLst/>
          </a:prstGeom>
        </p:spPr>
        <p:txBody>
          <a:bodyPr vert="horz" lIns="91440" tIns="0" rIns="91440" bIns="0" rtlCol="0" anchor="ctr" anchorCtr="0"/>
          <a:lstStyle>
            <a:defPPr>
              <a:defRPr lang="en-US"/>
            </a:defPPr>
            <a:lvl1pPr algn="ctr"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GB" dirty="0" err="1">
                <a:latin typeface="Arial" panose="020B0604020202020204" pitchFamily="34" charset="0"/>
                <a:cs typeface="Arial" panose="020B0604020202020204" pitchFamily="34" charset="0"/>
              </a:rPr>
              <a:t>Chương</a:t>
            </a:r>
            <a:r>
              <a:rPr lang="en-GB" dirty="0">
                <a:latin typeface="Arial" panose="020B0604020202020204" pitchFamily="34" charset="0"/>
                <a:cs typeface="Arial" panose="020B0604020202020204" pitchFamily="34" charset="0"/>
              </a:rPr>
              <a:t>:</a:t>
            </a:r>
          </a:p>
        </p:txBody>
      </p:sp>
      <p:sp>
        <p:nvSpPr>
          <p:cNvPr id="6" name="Date Placeholder 3"/>
          <p:cNvSpPr txBox="1">
            <a:spLocks/>
          </p:cNvSpPr>
          <p:nvPr/>
        </p:nvSpPr>
        <p:spPr>
          <a:xfrm>
            <a:off x="335359" y="6597384"/>
            <a:ext cx="9361041" cy="288000"/>
          </a:xfrm>
          <a:prstGeom prst="rect">
            <a:avLst/>
          </a:prstGeom>
        </p:spPr>
        <p:txBody>
          <a:bodyPr vert="horz" lIns="91440" tIns="0" rIns="91440" bIns="0" rtlCol="0" anchor="ctr" anchorCtr="0"/>
          <a:lstStyle>
            <a:defPPr>
              <a:defRPr lang="en-US"/>
            </a:defPPr>
            <a:lvl1pPr algn="l"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US" dirty="0" err="1">
                <a:latin typeface="Arial" panose="020B0604020202020204" pitchFamily="34" charset="0"/>
                <a:cs typeface="Arial" panose="020B0604020202020204" pitchFamily="34" charset="0"/>
              </a:rPr>
              <a:t>Tên</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học</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phần</a:t>
            </a:r>
            <a:r>
              <a:rPr lang="en-US"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p:txBody>
      </p:sp>
    </p:spTree>
    <p:custDataLst>
      <p:tags r:id="rId1"/>
    </p:custDataLst>
    <p:extLst>
      <p:ext uri="{BB962C8B-B14F-4D97-AF65-F5344CB8AC3E}">
        <p14:creationId xmlns:p14="http://schemas.microsoft.com/office/powerpoint/2010/main" val="5666874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3.3. </a:t>
            </a:r>
            <a:r>
              <a:rPr lang="en-US" dirty="0" err="1"/>
              <a:t>Các</a:t>
            </a:r>
            <a:r>
              <a:rPr lang="en-US" dirty="0"/>
              <a:t> </a:t>
            </a:r>
            <a:r>
              <a:rPr lang="en-US" dirty="0" err="1"/>
              <a:t>lỗi</a:t>
            </a:r>
            <a:r>
              <a:rPr lang="en-US" dirty="0"/>
              <a:t> </a:t>
            </a:r>
            <a:r>
              <a:rPr lang="en-US" dirty="0" err="1"/>
              <a:t>thường</a:t>
            </a:r>
            <a:r>
              <a:rPr lang="en-US" dirty="0"/>
              <a:t> </a:t>
            </a:r>
            <a:r>
              <a:rPr lang="en-US" dirty="0" err="1"/>
              <a:t>gặp</a:t>
            </a:r>
            <a:r>
              <a:rPr lang="en-US" dirty="0"/>
              <a:t> </a:t>
            </a:r>
            <a:r>
              <a:rPr lang="en-US" dirty="0" err="1"/>
              <a:t>khi</a:t>
            </a:r>
            <a:r>
              <a:rPr lang="en-US" dirty="0"/>
              <a:t> </a:t>
            </a:r>
            <a:r>
              <a:rPr lang="en-US" dirty="0" err="1"/>
              <a:t>sử</a:t>
            </a:r>
            <a:r>
              <a:rPr lang="en-US" dirty="0"/>
              <a:t> </a:t>
            </a:r>
            <a:r>
              <a:rPr lang="en-US" dirty="0" err="1"/>
              <a:t>dụng</a:t>
            </a:r>
            <a:r>
              <a:rPr lang="en-US" dirty="0"/>
              <a:t> </a:t>
            </a:r>
            <a:r>
              <a:rPr lang="en-US" dirty="0" err="1"/>
              <a:t>vòng</a:t>
            </a:r>
            <a:r>
              <a:rPr lang="en-US" dirty="0"/>
              <a:t> </a:t>
            </a:r>
            <a:r>
              <a:rPr lang="en-US" dirty="0" err="1"/>
              <a:t>lặp</a:t>
            </a:r>
            <a:r>
              <a:rPr lang="en-US" dirty="0"/>
              <a:t> for</a:t>
            </a:r>
          </a:p>
        </p:txBody>
      </p:sp>
      <p:sp>
        <p:nvSpPr>
          <p:cNvPr id="3" name="Content Placeholder 2"/>
          <p:cNvSpPr>
            <a:spLocks noGrp="1"/>
          </p:cNvSpPr>
          <p:nvPr>
            <p:ph idx="1"/>
          </p:nvPr>
        </p:nvSpPr>
        <p:spPr>
          <a:xfrm>
            <a:off x="392626" y="1644241"/>
            <a:ext cx="11406748" cy="4886281"/>
          </a:xfrm>
        </p:spPr>
        <p:txBody>
          <a:bodyPr>
            <a:normAutofit/>
          </a:bodyPr>
          <a:lstStyle/>
          <a:p>
            <a:r>
              <a:rPr lang="vi-VN" altLang="en-US" dirty="0"/>
              <a:t>Khi sử dụng vòng lặp for trong Python, có một số lỗi phổ biến mà người dùng thường gặp phải. Dưới đây là một số lỗi thường gặp khi sử dụng vòng lặp for và giải pháp để khắc phục chúng:</a:t>
            </a:r>
            <a:endParaRPr lang="en-US" altLang="en-US" dirty="0"/>
          </a:p>
          <a:p>
            <a:pPr marL="0" indent="0">
              <a:buNone/>
            </a:pPr>
            <a:r>
              <a:rPr lang="en-US" altLang="en-US" dirty="0"/>
              <a:t>+ </a:t>
            </a:r>
            <a:r>
              <a:rPr lang="en-US" altLang="en-US" dirty="0" err="1"/>
              <a:t>Lỗi</a:t>
            </a:r>
            <a:r>
              <a:rPr lang="en-US" altLang="en-US" dirty="0"/>
              <a:t> </a:t>
            </a:r>
            <a:r>
              <a:rPr lang="en-US" altLang="en-US" dirty="0" err="1"/>
              <a:t>không</a:t>
            </a:r>
            <a:r>
              <a:rPr lang="en-US" altLang="en-US" dirty="0"/>
              <a:t> </a:t>
            </a:r>
            <a:r>
              <a:rPr lang="en-US" altLang="en-US" dirty="0" err="1"/>
              <a:t>đóng</a:t>
            </a:r>
            <a:r>
              <a:rPr lang="en-US" altLang="en-US" dirty="0"/>
              <a:t> </a:t>
            </a:r>
            <a:r>
              <a:rPr lang="en-US" altLang="en-US" dirty="0" err="1"/>
              <a:t>dấu</a:t>
            </a:r>
            <a:r>
              <a:rPr lang="en-US" altLang="en-US" dirty="0"/>
              <a:t> </a:t>
            </a:r>
            <a:r>
              <a:rPr lang="en-US" altLang="en-US" dirty="0" err="1"/>
              <a:t>hai</a:t>
            </a:r>
            <a:r>
              <a:rPr lang="en-US" altLang="en-US" dirty="0"/>
              <a:t> </a:t>
            </a:r>
            <a:r>
              <a:rPr lang="en-US" altLang="en-US" dirty="0" err="1"/>
              <a:t>chấm</a:t>
            </a:r>
            <a:r>
              <a:rPr lang="en-US" altLang="en-US" dirty="0"/>
              <a:t> (:) </a:t>
            </a:r>
            <a:r>
              <a:rPr lang="en-US" altLang="en-US" dirty="0" err="1"/>
              <a:t>sau</a:t>
            </a:r>
            <a:r>
              <a:rPr lang="en-US" altLang="en-US" dirty="0"/>
              <a:t> </a:t>
            </a:r>
            <a:r>
              <a:rPr lang="en-US" altLang="en-US" dirty="0" err="1"/>
              <a:t>câu</a:t>
            </a:r>
            <a:r>
              <a:rPr lang="en-US" altLang="en-US" dirty="0"/>
              <a:t> </a:t>
            </a:r>
            <a:r>
              <a:rPr lang="en-US" altLang="en-US" dirty="0" err="1"/>
              <a:t>lệnh</a:t>
            </a:r>
            <a:r>
              <a:rPr lang="en-US" altLang="en-US" dirty="0"/>
              <a:t> for</a:t>
            </a:r>
          </a:p>
          <a:p>
            <a:pPr marL="0" indent="0">
              <a:buNone/>
            </a:pPr>
            <a:r>
              <a:rPr lang="en-US" altLang="en-US" dirty="0" err="1"/>
              <a:t>Giải</a:t>
            </a:r>
            <a:r>
              <a:rPr lang="en-US" altLang="en-US" dirty="0"/>
              <a:t> </a:t>
            </a:r>
            <a:r>
              <a:rPr lang="en-US" altLang="en-US" dirty="0" err="1"/>
              <a:t>pháp</a:t>
            </a:r>
            <a:r>
              <a:rPr lang="en-US" altLang="en-US" dirty="0"/>
              <a:t>: </a:t>
            </a:r>
            <a:r>
              <a:rPr lang="en-US" altLang="en-US" dirty="0" err="1"/>
              <a:t>Thêm</a:t>
            </a:r>
            <a:r>
              <a:rPr lang="en-US" altLang="en-US" dirty="0"/>
              <a:t> </a:t>
            </a:r>
            <a:r>
              <a:rPr lang="en-US" altLang="en-US" dirty="0" err="1"/>
              <a:t>dấu</a:t>
            </a:r>
            <a:r>
              <a:rPr lang="en-US" altLang="en-US" dirty="0"/>
              <a:t> </a:t>
            </a:r>
            <a:r>
              <a:rPr lang="en-US" altLang="en-US" dirty="0" err="1"/>
              <a:t>hai</a:t>
            </a:r>
            <a:r>
              <a:rPr lang="en-US" altLang="en-US" dirty="0"/>
              <a:t> </a:t>
            </a:r>
            <a:r>
              <a:rPr lang="en-US" altLang="en-US" dirty="0" err="1"/>
              <a:t>chấm</a:t>
            </a:r>
            <a:r>
              <a:rPr lang="en-US" altLang="en-US" dirty="0"/>
              <a:t> (:) </a:t>
            </a:r>
            <a:r>
              <a:rPr lang="en-US" altLang="en-US" dirty="0" err="1"/>
              <a:t>sau</a:t>
            </a:r>
            <a:r>
              <a:rPr lang="en-US" altLang="en-US" dirty="0"/>
              <a:t> </a:t>
            </a:r>
            <a:r>
              <a:rPr lang="en-US" altLang="en-US" dirty="0" err="1"/>
              <a:t>câu</a:t>
            </a:r>
            <a:r>
              <a:rPr lang="en-US" altLang="en-US" dirty="0"/>
              <a:t> </a:t>
            </a:r>
            <a:r>
              <a:rPr lang="en-US" altLang="en-US" dirty="0" err="1"/>
              <a:t>lệnh</a:t>
            </a:r>
            <a:r>
              <a:rPr lang="en-US" altLang="en-US" dirty="0"/>
              <a:t> for </a:t>
            </a:r>
            <a:r>
              <a:rPr lang="en-US" altLang="en-US" dirty="0" err="1"/>
              <a:t>để</a:t>
            </a:r>
            <a:r>
              <a:rPr lang="en-US" altLang="en-US" dirty="0"/>
              <a:t> </a:t>
            </a:r>
            <a:r>
              <a:rPr lang="en-US" altLang="en-US" dirty="0" err="1"/>
              <a:t>đánh</a:t>
            </a:r>
            <a:r>
              <a:rPr lang="en-US" altLang="en-US" dirty="0"/>
              <a:t> </a:t>
            </a:r>
            <a:r>
              <a:rPr lang="en-US" altLang="en-US" dirty="0" err="1"/>
              <a:t>dấu</a:t>
            </a:r>
            <a:r>
              <a:rPr lang="en-US" altLang="en-US" dirty="0"/>
              <a:t> </a:t>
            </a:r>
            <a:r>
              <a:rPr lang="en-US" altLang="en-US" dirty="0" err="1"/>
              <a:t>khối</a:t>
            </a:r>
            <a:r>
              <a:rPr lang="en-US" altLang="en-US" dirty="0"/>
              <a:t> </a:t>
            </a:r>
            <a:r>
              <a:rPr lang="en-US" altLang="en-US" dirty="0" err="1"/>
              <a:t>mã</a:t>
            </a:r>
            <a:r>
              <a:rPr lang="en-US" altLang="en-US" dirty="0"/>
              <a:t> </a:t>
            </a:r>
            <a:r>
              <a:rPr lang="en-US" altLang="en-US" dirty="0" err="1"/>
              <a:t>lệnh</a:t>
            </a:r>
            <a:r>
              <a:rPr lang="en-US" altLang="en-US" dirty="0"/>
              <a:t> </a:t>
            </a:r>
            <a:r>
              <a:rPr lang="en-US" altLang="en-US" dirty="0" err="1"/>
              <a:t>thuộc</a:t>
            </a:r>
            <a:r>
              <a:rPr lang="en-US" altLang="en-US" dirty="0"/>
              <a:t> </a:t>
            </a:r>
            <a:r>
              <a:rPr lang="en-US" altLang="en-US" dirty="0" err="1"/>
              <a:t>vòng</a:t>
            </a:r>
            <a:r>
              <a:rPr lang="en-US" altLang="en-US" dirty="0"/>
              <a:t> </a:t>
            </a:r>
            <a:r>
              <a:rPr lang="en-US" altLang="en-US" dirty="0" err="1"/>
              <a:t>lặp</a:t>
            </a:r>
            <a:r>
              <a:rPr lang="en-US" altLang="en-US" dirty="0"/>
              <a:t>.</a:t>
            </a:r>
          </a:p>
          <a:p>
            <a:pPr marL="0" indent="0">
              <a:buNone/>
            </a:pPr>
            <a:r>
              <a:rPr lang="en-US" altLang="en-US" dirty="0"/>
              <a:t>+ </a:t>
            </a:r>
            <a:r>
              <a:rPr lang="en-US" altLang="en-US" dirty="0" err="1"/>
              <a:t>Lỗi</a:t>
            </a:r>
            <a:r>
              <a:rPr lang="en-US" altLang="en-US" dirty="0"/>
              <a:t> </a:t>
            </a:r>
            <a:r>
              <a:rPr lang="en-US" altLang="en-US" dirty="0" err="1"/>
              <a:t>không</a:t>
            </a:r>
            <a:r>
              <a:rPr lang="en-US" altLang="en-US" dirty="0"/>
              <a:t> </a:t>
            </a:r>
            <a:r>
              <a:rPr lang="en-US" altLang="en-US" dirty="0" err="1"/>
              <a:t>thụt</a:t>
            </a:r>
            <a:r>
              <a:rPr lang="en-US" altLang="en-US" dirty="0"/>
              <a:t> </a:t>
            </a:r>
            <a:r>
              <a:rPr lang="en-US" altLang="en-US" dirty="0" err="1"/>
              <a:t>lề</a:t>
            </a:r>
            <a:r>
              <a:rPr lang="en-US" altLang="en-US" dirty="0"/>
              <a:t> </a:t>
            </a:r>
            <a:r>
              <a:rPr lang="en-US" altLang="en-US" dirty="0" err="1"/>
              <a:t>đúng</a:t>
            </a:r>
            <a:r>
              <a:rPr lang="en-US" altLang="en-US" dirty="0"/>
              <a:t> </a:t>
            </a:r>
            <a:r>
              <a:rPr lang="en-US" altLang="en-US" dirty="0" err="1"/>
              <a:t>cách</a:t>
            </a:r>
            <a:endParaRPr lang="en-US" altLang="en-US" dirty="0"/>
          </a:p>
          <a:p>
            <a:pPr marL="0" indent="0">
              <a:buNone/>
            </a:pPr>
            <a:r>
              <a:rPr lang="en-US" altLang="en-US" dirty="0" err="1"/>
              <a:t>Giải</a:t>
            </a:r>
            <a:r>
              <a:rPr lang="en-US" altLang="en-US" dirty="0"/>
              <a:t> </a:t>
            </a:r>
            <a:r>
              <a:rPr lang="en-US" altLang="en-US" dirty="0" err="1"/>
              <a:t>pháp</a:t>
            </a:r>
            <a:r>
              <a:rPr lang="en-US" altLang="en-US" dirty="0"/>
              <a:t>: </a:t>
            </a:r>
            <a:r>
              <a:rPr lang="en-US" altLang="en-US" dirty="0" err="1"/>
              <a:t>Thụt</a:t>
            </a:r>
            <a:r>
              <a:rPr lang="en-US" altLang="en-US" dirty="0"/>
              <a:t> </a:t>
            </a:r>
            <a:r>
              <a:rPr lang="en-US" altLang="en-US" dirty="0" err="1"/>
              <a:t>lề</a:t>
            </a:r>
            <a:r>
              <a:rPr lang="en-US" altLang="en-US" dirty="0"/>
              <a:t> </a:t>
            </a:r>
            <a:r>
              <a:rPr lang="en-US" altLang="en-US" dirty="0" err="1"/>
              <a:t>đúng</a:t>
            </a:r>
            <a:r>
              <a:rPr lang="en-US" altLang="en-US" dirty="0"/>
              <a:t> </a:t>
            </a:r>
            <a:r>
              <a:rPr lang="en-US" altLang="en-US" dirty="0" err="1"/>
              <a:t>cách</a:t>
            </a:r>
            <a:r>
              <a:rPr lang="en-US" altLang="en-US" dirty="0"/>
              <a:t> </a:t>
            </a:r>
            <a:r>
              <a:rPr lang="en-US" altLang="en-US" dirty="0" err="1"/>
              <a:t>cho</a:t>
            </a:r>
            <a:r>
              <a:rPr lang="en-US" altLang="en-US" dirty="0"/>
              <a:t> </a:t>
            </a:r>
            <a:r>
              <a:rPr lang="en-US" altLang="en-US" dirty="0" err="1"/>
              <a:t>mã</a:t>
            </a:r>
            <a:r>
              <a:rPr lang="en-US" altLang="en-US" dirty="0"/>
              <a:t> </a:t>
            </a:r>
            <a:r>
              <a:rPr lang="en-US" altLang="en-US" dirty="0" err="1"/>
              <a:t>lệnh</a:t>
            </a:r>
            <a:r>
              <a:rPr lang="en-US" altLang="en-US" dirty="0"/>
              <a:t> </a:t>
            </a:r>
            <a:r>
              <a:rPr lang="en-US" altLang="en-US" dirty="0" err="1"/>
              <a:t>bên</a:t>
            </a:r>
            <a:r>
              <a:rPr lang="en-US" altLang="en-US" dirty="0"/>
              <a:t> </a:t>
            </a:r>
            <a:r>
              <a:rPr lang="en-US" altLang="en-US" dirty="0" err="1"/>
              <a:t>trong</a:t>
            </a:r>
            <a:r>
              <a:rPr lang="en-US" altLang="en-US" dirty="0"/>
              <a:t> </a:t>
            </a:r>
            <a:r>
              <a:rPr lang="en-US" altLang="en-US" dirty="0" err="1"/>
              <a:t>vòng</a:t>
            </a:r>
            <a:r>
              <a:rPr lang="en-US" altLang="en-US" dirty="0"/>
              <a:t> </a:t>
            </a:r>
            <a:r>
              <a:rPr lang="en-US" altLang="en-US" dirty="0" err="1"/>
              <a:t>lặp</a:t>
            </a:r>
            <a:r>
              <a:rPr lang="en-US" altLang="en-US" dirty="0"/>
              <a:t>. Python </a:t>
            </a:r>
            <a:r>
              <a:rPr lang="en-US" altLang="en-US" dirty="0" err="1"/>
              <a:t>sử</a:t>
            </a:r>
            <a:r>
              <a:rPr lang="en-US" altLang="en-US" dirty="0"/>
              <a:t> </a:t>
            </a:r>
            <a:r>
              <a:rPr lang="en-US" altLang="en-US" dirty="0" err="1"/>
              <a:t>dụng</a:t>
            </a:r>
            <a:r>
              <a:rPr lang="en-US" altLang="en-US" dirty="0"/>
              <a:t> </a:t>
            </a:r>
            <a:r>
              <a:rPr lang="en-US" altLang="en-US" dirty="0" err="1"/>
              <a:t>thụt</a:t>
            </a:r>
            <a:r>
              <a:rPr lang="en-US" altLang="en-US" dirty="0"/>
              <a:t> </a:t>
            </a:r>
            <a:r>
              <a:rPr lang="en-US" altLang="en-US" dirty="0" err="1"/>
              <a:t>lề</a:t>
            </a:r>
            <a:r>
              <a:rPr lang="en-US" altLang="en-US" dirty="0"/>
              <a:t> </a:t>
            </a:r>
            <a:r>
              <a:rPr lang="en-US" altLang="en-US" dirty="0" err="1"/>
              <a:t>để</a:t>
            </a:r>
            <a:r>
              <a:rPr lang="en-US" altLang="en-US" dirty="0"/>
              <a:t> </a:t>
            </a:r>
            <a:r>
              <a:rPr lang="en-US" altLang="en-US" dirty="0" err="1"/>
              <a:t>xác</a:t>
            </a:r>
            <a:r>
              <a:rPr lang="en-US" altLang="en-US" dirty="0"/>
              <a:t> </a:t>
            </a:r>
            <a:r>
              <a:rPr lang="en-US" altLang="en-US" dirty="0" err="1"/>
              <a:t>định</a:t>
            </a:r>
            <a:r>
              <a:rPr lang="en-US" altLang="en-US" dirty="0"/>
              <a:t> </a:t>
            </a:r>
            <a:r>
              <a:rPr lang="en-US" altLang="en-US" dirty="0" err="1"/>
              <a:t>các</a:t>
            </a:r>
            <a:r>
              <a:rPr lang="en-US" altLang="en-US" dirty="0"/>
              <a:t> </a:t>
            </a:r>
            <a:r>
              <a:rPr lang="en-US" altLang="en-US" dirty="0" err="1"/>
              <a:t>khối</a:t>
            </a:r>
            <a:r>
              <a:rPr lang="en-US" altLang="en-US" dirty="0"/>
              <a:t> </a:t>
            </a:r>
            <a:r>
              <a:rPr lang="en-US" altLang="en-US" dirty="0" err="1"/>
              <a:t>mã</a:t>
            </a:r>
            <a:r>
              <a:rPr lang="en-US" altLang="en-US" dirty="0"/>
              <a:t> </a:t>
            </a:r>
            <a:r>
              <a:rPr lang="en-US" altLang="en-US" dirty="0" err="1"/>
              <a:t>lệnh</a:t>
            </a:r>
            <a:r>
              <a:rPr lang="en-US" altLang="en-US" dirty="0"/>
              <a:t>.</a:t>
            </a:r>
          </a:p>
          <a:p>
            <a:pPr marL="0" indent="0">
              <a:buNone/>
            </a:pPr>
            <a:r>
              <a:rPr lang="en-US" altLang="en-US" dirty="0"/>
              <a:t>+ </a:t>
            </a:r>
            <a:r>
              <a:rPr lang="vi-VN" altLang="en-US" dirty="0"/>
              <a:t>Lỗi không khai báo biến lặp trước khi sử dụng</a:t>
            </a:r>
            <a:r>
              <a:rPr lang="en-US" altLang="en-US" dirty="0"/>
              <a:t>. </a:t>
            </a:r>
            <a:r>
              <a:rPr lang="en-US" altLang="en-US" dirty="0" err="1"/>
              <a:t>Lỗi</a:t>
            </a:r>
            <a:r>
              <a:rPr lang="en-US" altLang="en-US" dirty="0"/>
              <a:t> </a:t>
            </a:r>
            <a:r>
              <a:rPr lang="en-US" altLang="en-US" dirty="0" err="1"/>
              <a:t>sử</a:t>
            </a:r>
            <a:r>
              <a:rPr lang="en-US" altLang="en-US" dirty="0"/>
              <a:t> </a:t>
            </a:r>
            <a:r>
              <a:rPr lang="en-US" altLang="en-US" dirty="0" err="1"/>
              <a:t>dụng</a:t>
            </a:r>
            <a:r>
              <a:rPr lang="en-US" altLang="en-US" dirty="0"/>
              <a:t> </a:t>
            </a:r>
            <a:r>
              <a:rPr lang="en-US" altLang="en-US" dirty="0" err="1"/>
              <a:t>biến</a:t>
            </a:r>
            <a:r>
              <a:rPr lang="en-US" altLang="en-US" dirty="0"/>
              <a:t> </a:t>
            </a:r>
            <a:r>
              <a:rPr lang="en-US" altLang="en-US" dirty="0" err="1"/>
              <a:t>lặp</a:t>
            </a:r>
            <a:r>
              <a:rPr lang="en-US" altLang="en-US" dirty="0"/>
              <a:t> </a:t>
            </a:r>
            <a:r>
              <a:rPr lang="en-US" altLang="en-US" dirty="0" err="1"/>
              <a:t>không</a:t>
            </a:r>
            <a:r>
              <a:rPr lang="en-US" altLang="en-US" dirty="0"/>
              <a:t> </a:t>
            </a:r>
            <a:r>
              <a:rPr lang="en-US" altLang="en-US" dirty="0" err="1"/>
              <a:t>đúng</a:t>
            </a:r>
            <a:endParaRPr lang="en-US" altLang="en-US" dirty="0"/>
          </a:p>
          <a:p>
            <a:pPr marL="0" indent="0">
              <a:buNone/>
            </a:pPr>
            <a:r>
              <a:rPr lang="vi-VN" altLang="en-US" dirty="0"/>
              <a:t>Giải pháp: Đảm bảo rằng biến lặp đã được khai báo trước khi sử dụng trong vòng lặp</a:t>
            </a:r>
            <a:endParaRPr lang="en-US" altLang="en-US" dirty="0"/>
          </a:p>
          <a:p>
            <a:pPr marL="0" indent="0">
              <a:buNone/>
            </a:pPr>
            <a:r>
              <a:rPr lang="en-US" altLang="en-US" dirty="0"/>
              <a:t>+ </a:t>
            </a:r>
            <a:r>
              <a:rPr lang="en-US" altLang="en-US" dirty="0" err="1"/>
              <a:t>Lỗi</a:t>
            </a:r>
            <a:r>
              <a:rPr lang="en-US" altLang="en-US" dirty="0"/>
              <a:t> </a:t>
            </a:r>
            <a:r>
              <a:rPr lang="en-US" altLang="en-US" dirty="0" err="1"/>
              <a:t>vô</a:t>
            </a:r>
            <a:r>
              <a:rPr lang="en-US" altLang="en-US" dirty="0"/>
              <a:t> </a:t>
            </a:r>
            <a:r>
              <a:rPr lang="en-US" altLang="en-US" dirty="0" err="1"/>
              <a:t>hạn</a:t>
            </a:r>
            <a:r>
              <a:rPr lang="en-US" altLang="en-US" dirty="0"/>
              <a:t> </a:t>
            </a:r>
            <a:r>
              <a:rPr lang="en-US" altLang="en-US" dirty="0" err="1"/>
              <a:t>hoặc</a:t>
            </a:r>
            <a:r>
              <a:rPr lang="en-US" altLang="en-US" dirty="0"/>
              <a:t> </a:t>
            </a:r>
            <a:r>
              <a:rPr lang="en-US" altLang="en-US" dirty="0" err="1"/>
              <a:t>vòng</a:t>
            </a:r>
            <a:r>
              <a:rPr lang="en-US" altLang="en-US" dirty="0"/>
              <a:t> </a:t>
            </a:r>
            <a:r>
              <a:rPr lang="en-US" altLang="en-US" dirty="0" err="1"/>
              <a:t>lặp</a:t>
            </a:r>
            <a:r>
              <a:rPr lang="en-US" altLang="en-US" dirty="0"/>
              <a:t> </a:t>
            </a:r>
            <a:r>
              <a:rPr lang="en-US" altLang="en-US" dirty="0" err="1"/>
              <a:t>không</a:t>
            </a:r>
            <a:r>
              <a:rPr lang="en-US" altLang="en-US" dirty="0"/>
              <a:t> </a:t>
            </a:r>
            <a:r>
              <a:rPr lang="en-US" altLang="en-US" dirty="0" err="1"/>
              <a:t>chạy</a:t>
            </a:r>
            <a:endParaRPr lang="en-US" altLang="en-US" dirty="0"/>
          </a:p>
          <a:p>
            <a:pPr marL="0" indent="0">
              <a:buNone/>
            </a:pPr>
            <a:r>
              <a:rPr lang="en-US" altLang="en-US" dirty="0" err="1"/>
              <a:t>Giải</a:t>
            </a:r>
            <a:r>
              <a:rPr lang="en-US" altLang="en-US" dirty="0"/>
              <a:t> </a:t>
            </a:r>
            <a:r>
              <a:rPr lang="en-US" altLang="en-US" dirty="0" err="1"/>
              <a:t>pháp</a:t>
            </a:r>
            <a:r>
              <a:rPr lang="en-US" altLang="en-US" dirty="0"/>
              <a:t>: </a:t>
            </a:r>
            <a:r>
              <a:rPr lang="en-US" altLang="en-US" dirty="0" err="1"/>
              <a:t>Kiểm</a:t>
            </a:r>
            <a:r>
              <a:rPr lang="en-US" altLang="en-US" dirty="0"/>
              <a:t> </a:t>
            </a:r>
            <a:r>
              <a:rPr lang="en-US" altLang="en-US" dirty="0" err="1"/>
              <a:t>tra</a:t>
            </a:r>
            <a:r>
              <a:rPr lang="en-US" altLang="en-US" dirty="0"/>
              <a:t> </a:t>
            </a:r>
            <a:r>
              <a:rPr lang="en-US" altLang="en-US" dirty="0" err="1"/>
              <a:t>xem</a:t>
            </a:r>
            <a:r>
              <a:rPr lang="en-US" altLang="en-US" dirty="0"/>
              <a:t> </a:t>
            </a:r>
            <a:r>
              <a:rPr lang="en-US" altLang="en-US" dirty="0" err="1"/>
              <a:t>các</a:t>
            </a:r>
            <a:r>
              <a:rPr lang="en-US" altLang="en-US" dirty="0"/>
              <a:t> </a:t>
            </a:r>
            <a:r>
              <a:rPr lang="en-US" altLang="en-US" dirty="0" err="1"/>
              <a:t>tham</a:t>
            </a:r>
            <a:r>
              <a:rPr lang="en-US" altLang="en-US" dirty="0"/>
              <a:t> </a:t>
            </a:r>
            <a:r>
              <a:rPr lang="en-US" altLang="en-US" dirty="0" err="1"/>
              <a:t>số</a:t>
            </a:r>
            <a:r>
              <a:rPr lang="en-US" altLang="en-US" dirty="0"/>
              <a:t> </a:t>
            </a:r>
            <a:r>
              <a:rPr lang="en-US" altLang="en-US" dirty="0" err="1"/>
              <a:t>của</a:t>
            </a:r>
            <a:r>
              <a:rPr lang="en-US" altLang="en-US" dirty="0"/>
              <a:t> </a:t>
            </a:r>
            <a:r>
              <a:rPr lang="en-US" altLang="en-US" dirty="0" err="1"/>
              <a:t>hàm</a:t>
            </a:r>
            <a:r>
              <a:rPr lang="en-US" altLang="en-US" dirty="0"/>
              <a:t> range() </a:t>
            </a:r>
            <a:r>
              <a:rPr lang="en-US" altLang="en-US" dirty="0" err="1"/>
              <a:t>có</a:t>
            </a:r>
            <a:r>
              <a:rPr lang="en-US" altLang="en-US" dirty="0"/>
              <a:t> </a:t>
            </a:r>
            <a:r>
              <a:rPr lang="en-US" altLang="en-US" dirty="0" err="1"/>
              <a:t>đúng</a:t>
            </a:r>
            <a:r>
              <a:rPr lang="en-US" altLang="en-US" dirty="0"/>
              <a:t> </a:t>
            </a:r>
            <a:r>
              <a:rPr lang="en-US" altLang="en-US" dirty="0" err="1"/>
              <a:t>không</a:t>
            </a:r>
            <a:r>
              <a:rPr lang="en-US" altLang="en-US" dirty="0"/>
              <a:t>.</a:t>
            </a:r>
          </a:p>
          <a:p>
            <a:pPr marL="0" indent="0">
              <a:buNone/>
            </a:pPr>
            <a:endParaRPr lang="en-US" altLang="en-US" dirty="0"/>
          </a:p>
        </p:txBody>
      </p:sp>
      <p:sp>
        <p:nvSpPr>
          <p:cNvPr id="9" name="Slide Number Placeholder 8"/>
          <p:cNvSpPr>
            <a:spLocks noGrp="1"/>
          </p:cNvSpPr>
          <p:nvPr>
            <p:ph type="sldNum" sz="quarter" idx="12"/>
          </p:nvPr>
        </p:nvSpPr>
        <p:spPr/>
        <p:txBody>
          <a:bodyPr/>
          <a:lstStyle/>
          <a:p>
            <a:fld id="{007ACD57-2BBE-45FC-B065-2411E86622FE}" type="slidenum">
              <a:rPr lang="en-US" smtClean="0"/>
              <a:pPr/>
              <a:t>9</a:t>
            </a:fld>
            <a:endParaRPr lang="en-US"/>
          </a:p>
        </p:txBody>
      </p:sp>
      <p:sp>
        <p:nvSpPr>
          <p:cNvPr id="5" name="Footer Placeholder 4"/>
          <p:cNvSpPr txBox="1">
            <a:spLocks/>
          </p:cNvSpPr>
          <p:nvPr/>
        </p:nvSpPr>
        <p:spPr>
          <a:xfrm>
            <a:off x="9696400" y="6597384"/>
            <a:ext cx="1368152" cy="288000"/>
          </a:xfrm>
          <a:prstGeom prst="rect">
            <a:avLst/>
          </a:prstGeom>
        </p:spPr>
        <p:txBody>
          <a:bodyPr vert="horz" lIns="91440" tIns="0" rIns="91440" bIns="0" rtlCol="0" anchor="ctr" anchorCtr="0"/>
          <a:lstStyle>
            <a:defPPr>
              <a:defRPr lang="en-US"/>
            </a:defPPr>
            <a:lvl1pPr algn="ctr"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GB" dirty="0" err="1">
                <a:latin typeface="Arial" panose="020B0604020202020204" pitchFamily="34" charset="0"/>
                <a:cs typeface="Arial" panose="020B0604020202020204" pitchFamily="34" charset="0"/>
              </a:rPr>
              <a:t>Chương</a:t>
            </a:r>
            <a:r>
              <a:rPr lang="en-GB" dirty="0">
                <a:latin typeface="Arial" panose="020B0604020202020204" pitchFamily="34" charset="0"/>
                <a:cs typeface="Arial" panose="020B0604020202020204" pitchFamily="34" charset="0"/>
              </a:rPr>
              <a:t>:</a:t>
            </a:r>
          </a:p>
        </p:txBody>
      </p:sp>
      <p:sp>
        <p:nvSpPr>
          <p:cNvPr id="6" name="Date Placeholder 3"/>
          <p:cNvSpPr txBox="1">
            <a:spLocks/>
          </p:cNvSpPr>
          <p:nvPr/>
        </p:nvSpPr>
        <p:spPr>
          <a:xfrm>
            <a:off x="335359" y="6597384"/>
            <a:ext cx="9361041" cy="288000"/>
          </a:xfrm>
          <a:prstGeom prst="rect">
            <a:avLst/>
          </a:prstGeom>
        </p:spPr>
        <p:txBody>
          <a:bodyPr vert="horz" lIns="91440" tIns="0" rIns="91440" bIns="0" rtlCol="0" anchor="ctr" anchorCtr="0"/>
          <a:lstStyle>
            <a:defPPr>
              <a:defRPr lang="en-US"/>
            </a:defPPr>
            <a:lvl1pPr algn="l"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US" dirty="0" err="1">
                <a:latin typeface="Arial" panose="020B0604020202020204" pitchFamily="34" charset="0"/>
                <a:cs typeface="Arial" panose="020B0604020202020204" pitchFamily="34" charset="0"/>
              </a:rPr>
              <a:t>Tên</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học</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phần</a:t>
            </a:r>
            <a:r>
              <a:rPr lang="en-US"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p:txBody>
      </p:sp>
    </p:spTree>
    <p:custDataLst>
      <p:tags r:id="rId1"/>
    </p:custDataLst>
    <p:extLst>
      <p:ext uri="{BB962C8B-B14F-4D97-AF65-F5344CB8AC3E}">
        <p14:creationId xmlns:p14="http://schemas.microsoft.com/office/powerpoint/2010/main" val="1340241307"/>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REFERENCE_ID" val="20386fb9-0767-4217-8e8f-d0989ea777b6"/>
  <p:tag name="ARTICULATE_PRESENTATION_ID" val="12290"/>
  <p:tag name="ARTICULATE_REFERENCE_COUNT" val="0"/>
  <p:tag name="ARTICULATE_PLAYER_GLOSSARY_XML" val="&lt;?xml version=&quot;1.0&quot; encoding=&quot;utf-16&quot;?&gt;&lt;glossary xmlns:xsi=&quot;http://www.w3.org/2001/XMLSchema-instance&quot; xmlns:xsd=&quot;http://www.w3.org/2001/XMLSchema&quot;&gt;&lt;terms /&gt;&lt;/glossary&gt;"/>
  <p:tag name="TAG_BACKING_FORM_KEY" val="4851666-f:\05.loannp\11.tmh\04_eco101_ktvm\02.baigiang\version2.3\02. file bien tap\01. slide\eco101_bai1_v2.3014112210.pptx"/>
  <p:tag name="ARTICULATE_PRESENTER_VERSION" val="7"/>
  <p:tag name="ARTICULATE_USED_PAGE_ORIENTATION" val="1"/>
  <p:tag name="ARTICULATE_USED_PAGE_SIZE" val="1"/>
  <p:tag name="ARTICULATE_SLIDE_COUNT" val="30"/>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UDIO_ID" val="263"/>
  <p:tag name="TIMELINE" val="26.20/29.50"/>
  <p:tag name="ARTICULATE_NAV_LEVEL" val="4"/>
  <p:tag name="ARTICULATE_SLIDE_PRESENTER_GUID" val="5b38d7c6-ba46-4628-a4fb-f6527bbd711c"/>
  <p:tag name="ARTICULATE_SLIDE_PAUSE" val="0"/>
  <p:tag name="ARTICULATE_LOCK_SLIDE" val="0"/>
  <p:tag name="ARTICULATE_HIDE_SLIDE" val="0"/>
  <p:tag name="ARTICULATE_PLAYER_CONTROL_PREVIOUS" val="True"/>
  <p:tag name="ARTICULATE_PLAYER_CONTROL_NEXT" val="True"/>
  <p:tag name="ARTICULATE_USED_LAYOUT" val="2"/>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UDIO_ID" val="256"/>
  <p:tag name="ARTICULATE_TITLE_TAG" val="BÀI 1: TỔNG QUAN VỀ KINH TẾ HỌC VÀ KINH TẾ HỌC VI MÔ"/>
  <p:tag name="ARTICULATE_NAV_LEVEL" val="1"/>
  <p:tag name="ARTICULATE_SLIDE_PRESENTER_GUID" val="5b38d7c6-ba46-4628-a4fb-f6527bbd711c"/>
  <p:tag name="ARTICULATE_SLIDE_PAUSE" val="0"/>
  <p:tag name="ARTICULATE_LOCK_SLIDE" val="0"/>
  <p:tag name="ARTICULATE_HIDE_SLIDE" val="0"/>
  <p:tag name="ARTICULATE_PLAYER_CONTROL_PREVIOUS" val="True"/>
  <p:tag name="ARTICULATE_PLAYER_CONTROL_NEXT" val="True"/>
  <p:tag name="ARTICULATE_USED_LAYOUT" val="1"/>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UDIO_ID" val="261"/>
  <p:tag name="TIMELINE" val="7.40/10.50/14.50/18.40"/>
  <p:tag name="ARTICULATE_NAV_LEVEL" val="2"/>
  <p:tag name="ARTICULATE_SLIDE_PRESENTER_GUID" val="5b38d7c6-ba46-4628-a4fb-f6527bbd711c"/>
  <p:tag name="ARTICULATE_SLIDE_PAUSE" val="0"/>
  <p:tag name="ARTICULATE_LOCK_SLIDE" val="0"/>
  <p:tag name="ARTICULATE_HIDE_SLIDE" val="0"/>
  <p:tag name="ARTICULATE_PLAYER_CONTROL_PREVIOUS" val="True"/>
  <p:tag name="ARTICULATE_PLAYER_CONTROL_NEXT" val="True"/>
  <p:tag name="ARTICULATE_USED_LAYOUT" val="2"/>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UDIO_ID" val="263"/>
  <p:tag name="TIMELINE" val="26.20/29.50"/>
  <p:tag name="ARTICULATE_NAV_LEVEL" val="4"/>
  <p:tag name="ARTICULATE_SLIDE_PRESENTER_GUID" val="5b38d7c6-ba46-4628-a4fb-f6527bbd711c"/>
  <p:tag name="ARTICULATE_SLIDE_PAUSE" val="0"/>
  <p:tag name="ARTICULATE_LOCK_SLIDE" val="0"/>
  <p:tag name="ARTICULATE_HIDE_SLIDE" val="0"/>
  <p:tag name="ARTICULATE_PLAYER_CONTROL_PREVIOUS" val="True"/>
  <p:tag name="ARTICULATE_PLAYER_CONTROL_NEXT" val="True"/>
  <p:tag name="ARTICULATE_USED_LAYOUT" val="2"/>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UDIO_ID" val="263"/>
  <p:tag name="TIMELINE" val="26.20/29.50"/>
  <p:tag name="ARTICULATE_NAV_LEVEL" val="4"/>
  <p:tag name="ARTICULATE_SLIDE_PRESENTER_GUID" val="5b38d7c6-ba46-4628-a4fb-f6527bbd711c"/>
  <p:tag name="ARTICULATE_SLIDE_PAUSE" val="0"/>
  <p:tag name="ARTICULATE_LOCK_SLIDE" val="0"/>
  <p:tag name="ARTICULATE_HIDE_SLIDE" val="0"/>
  <p:tag name="ARTICULATE_PLAYER_CONTROL_PREVIOUS" val="True"/>
  <p:tag name="ARTICULATE_PLAYER_CONTROL_NEXT" val="True"/>
  <p:tag name="ARTICULATE_USED_LAYOUT" val="2"/>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UDIO_ID" val="263"/>
  <p:tag name="TIMELINE" val="26.20/29.50"/>
  <p:tag name="ARTICULATE_NAV_LEVEL" val="4"/>
  <p:tag name="ARTICULATE_SLIDE_PRESENTER_GUID" val="5b38d7c6-ba46-4628-a4fb-f6527bbd711c"/>
  <p:tag name="ARTICULATE_SLIDE_PAUSE" val="0"/>
  <p:tag name="ARTICULATE_LOCK_SLIDE" val="0"/>
  <p:tag name="ARTICULATE_HIDE_SLIDE" val="0"/>
  <p:tag name="ARTICULATE_PLAYER_CONTROL_PREVIOUS" val="True"/>
  <p:tag name="ARTICULATE_PLAYER_CONTROL_NEXT" val="True"/>
  <p:tag name="ARTICULATE_USED_LAYOUT" val="2"/>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UDIO_ID" val="263"/>
  <p:tag name="TIMELINE" val="26.20/29.50"/>
  <p:tag name="ARTICULATE_NAV_LEVEL" val="4"/>
  <p:tag name="ARTICULATE_SLIDE_PRESENTER_GUID" val="5b38d7c6-ba46-4628-a4fb-f6527bbd711c"/>
  <p:tag name="ARTICULATE_SLIDE_PAUSE" val="0"/>
  <p:tag name="ARTICULATE_LOCK_SLIDE" val="0"/>
  <p:tag name="ARTICULATE_HIDE_SLIDE" val="0"/>
  <p:tag name="ARTICULATE_PLAYER_CONTROL_PREVIOUS" val="True"/>
  <p:tag name="ARTICULATE_PLAYER_CONTROL_NEXT" val="True"/>
  <p:tag name="ARTICULATE_USED_LAYOUT" val="2"/>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UDIO_ID" val="263"/>
  <p:tag name="TIMELINE" val="26.20/29.50"/>
  <p:tag name="ARTICULATE_NAV_LEVEL" val="4"/>
  <p:tag name="ARTICULATE_SLIDE_PRESENTER_GUID" val="5b38d7c6-ba46-4628-a4fb-f6527bbd711c"/>
  <p:tag name="ARTICULATE_SLIDE_PAUSE" val="0"/>
  <p:tag name="ARTICULATE_LOCK_SLIDE" val="0"/>
  <p:tag name="ARTICULATE_HIDE_SLIDE" val="0"/>
  <p:tag name="ARTICULATE_PLAYER_CONTROL_PREVIOUS" val="True"/>
  <p:tag name="ARTICULATE_PLAYER_CONTROL_NEXT" val="True"/>
  <p:tag name="ARTICULATE_USED_LAYOUT" val="2"/>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UDIO_ID" val="263"/>
  <p:tag name="TIMELINE" val="26.20/29.50"/>
  <p:tag name="ARTICULATE_NAV_LEVEL" val="4"/>
  <p:tag name="ARTICULATE_SLIDE_PRESENTER_GUID" val="5b38d7c6-ba46-4628-a4fb-f6527bbd711c"/>
  <p:tag name="ARTICULATE_SLIDE_PAUSE" val="0"/>
  <p:tag name="ARTICULATE_LOCK_SLIDE" val="0"/>
  <p:tag name="ARTICULATE_HIDE_SLIDE" val="0"/>
  <p:tag name="ARTICULATE_PLAYER_CONTROL_PREVIOUS" val="True"/>
  <p:tag name="ARTICULATE_PLAYER_CONTROL_NEXT" val="True"/>
  <p:tag name="ARTICULATE_USED_LAYOUT" val="2"/>
  <p:tag name="ARTICULATE_SLIDE_THUMBNAIL_REFRESH" val="1"/>
</p:tagLst>
</file>

<file path=ppt/theme/theme1.xml><?xml version="1.0" encoding="utf-8"?>
<a:theme xmlns:a="http://schemas.openxmlformats.org/drawingml/2006/main" name="TIM_TempBaiGiangFTU-TOPICA_v1.1018111222">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SM120_ENG101_Unit1A_v1.0021109215" id="{92853FAB-F8CB-4048-A631-0F76FDAE3620}" vid="{04B768C3-89AB-4D41-B456-0C8BCBA2AE0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ONS_Template bai giang_v1.0021110209</Template>
  <TotalTime>5570</TotalTime>
  <Words>2388</Words>
  <Application>Microsoft Office PowerPoint</Application>
  <PresentationFormat>Widescreen</PresentationFormat>
  <Paragraphs>228</Paragraphs>
  <Slides>27</Slides>
  <Notes>14</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27</vt:i4>
      </vt:variant>
    </vt:vector>
  </HeadingPairs>
  <TitlesOfParts>
    <vt:vector size="34" baseType="lpstr">
      <vt:lpstr>Arial</vt:lpstr>
      <vt:lpstr>Calibri</vt:lpstr>
      <vt:lpstr>Calibri Light</vt:lpstr>
      <vt:lpstr>Segoe UI</vt:lpstr>
      <vt:lpstr>Wingdings</vt:lpstr>
      <vt:lpstr>TIM_TempBaiGiangFTU-TOPICA_v1.1018111222</vt:lpstr>
      <vt:lpstr>Equation</vt:lpstr>
      <vt:lpstr>LAB 3 GIẢI BÀI TẬP VỚI CẤU TRÚC LẶP –  CÂU LỆNH FOR</vt:lpstr>
      <vt:lpstr>NỘI DUNG BÀI HỌC</vt:lpstr>
      <vt:lpstr>3.1. Hàm range() – Các lỗi thường gặp khi sử dụng hàm range()</vt:lpstr>
      <vt:lpstr>3.1. Hàm range() – Các lỗi thường gặp khi sử dụng hàm range()</vt:lpstr>
      <vt:lpstr>3.1. Hàm range() – Các lỗi thường gặp khi sử dụng hàm range()</vt:lpstr>
      <vt:lpstr>3.1. Hàm range() – Các lỗi thường gặp khi sử dụng hàm range()</vt:lpstr>
      <vt:lpstr>3.2. Vòng lặp for</vt:lpstr>
      <vt:lpstr>3.2. Vòng lặp for</vt:lpstr>
      <vt:lpstr>3.3. Các lỗi thường gặp khi sử dụng vòng lặp for</vt:lpstr>
      <vt:lpstr>HƯỚNG DẪN GIẢI BÀI TẬP MẪU</vt:lpstr>
      <vt:lpstr>HƯỚNG DẪN GIẢI BÀI TẬP MẪU</vt:lpstr>
      <vt:lpstr>HƯỚNG DẪN GIẢI BÀI TẬP MẪU</vt:lpstr>
      <vt:lpstr>HƯỚNG DẪN GIẢI BÀI TẬP MẪU</vt:lpstr>
      <vt:lpstr>HƯỚNG DẪN GIẢI BÀI TẬP MẪU</vt:lpstr>
      <vt:lpstr>HƯỚNG DẪN GIẢI BÀI TẬP MẪU</vt:lpstr>
      <vt:lpstr>HƯỚNG DẪN GIẢI BÀI TẬP MẪU</vt:lpstr>
      <vt:lpstr>HƯỚNG DẪN GIẢI BÀI TẬP MẪU</vt:lpstr>
      <vt:lpstr>HƯỚNG DẪN GIẢI BÀI TẬP MẪU</vt:lpstr>
      <vt:lpstr>HƯỚNG DẪN GIẢI BÀI TẬP MẪU</vt:lpstr>
      <vt:lpstr>HƯỚNG DẪN GIẢI BÀI TẬP TRÊN PHÒNG MÁY</vt:lpstr>
      <vt:lpstr>HƯỚNG DẪN GIẢI BÀI TẬP TRÊN PHÒNG MÁY</vt:lpstr>
      <vt:lpstr>HƯỚNG DẪN GIẢI BÀI TẬP TRÊN PHÒNG MÁY</vt:lpstr>
      <vt:lpstr>HƯỚNG DẪN GIẢI BÀI TẬP TRÊN PHÒNG MÁY</vt:lpstr>
      <vt:lpstr>HƯỚNG DẪN GIẢI BÀI TẬP TRÊN PHÒNG MÁY</vt:lpstr>
      <vt:lpstr>HƯỚNG DẪN GIẢI BÀI TẬP TRÊN PHÒNG MÁY</vt:lpstr>
      <vt:lpstr>HƯỚNG DẪN GIẢI BÀI TẬP TRÊN PHÒNG MÁY</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ONS_Template_BaiGiangRutGon_v1.0_20220615</dc:title>
  <dc:subject/>
  <dc:creator>Huong Tong</dc:creator>
  <cp:keywords>ONS_Template_BaiGiangRutGon_v1.0_20220615</cp:keywords>
  <dc:description/>
  <cp:lastModifiedBy>Hang Anh Le</cp:lastModifiedBy>
  <cp:revision>267</cp:revision>
  <cp:lastPrinted>2018-08-05T10:54:54Z</cp:lastPrinted>
  <dcterms:created xsi:type="dcterms:W3CDTF">2014-12-02T02:09:01Z</dcterms:created>
  <dcterms:modified xsi:type="dcterms:W3CDTF">2024-03-22T16:55:02Z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B21CC638-124E-44B6-83A9-45DFCB28D51C</vt:lpwstr>
  </property>
  <property fmtid="{D5CDD505-2E9C-101B-9397-08002B2CF9AE}" pid="3" name="ArticulatePath">
    <vt:lpwstr>ECO101_Bai1_v2.3014112210</vt:lpwstr>
  </property>
  <property fmtid="{D5CDD505-2E9C-101B-9397-08002B2CF9AE}" pid="4" name="ArticulateUseProject">
    <vt:lpwstr>1</vt:lpwstr>
  </property>
  <property fmtid="{D5CDD505-2E9C-101B-9397-08002B2CF9AE}" pid="5" name="ArticulateProjectVersion">
    <vt:lpwstr>7</vt:lpwstr>
  </property>
  <property fmtid="{D5CDD505-2E9C-101B-9397-08002B2CF9AE}" pid="6" name="ArticulateProjectFull">
    <vt:lpwstr>F:\05.Loannp\11.TMH\04_ECO101_KTVM\02.Baigiang\Version2.3\02. File bien tap\01. Slide\ECO101_Bai1_v2.3014112210.ppta</vt:lpwstr>
  </property>
</Properties>
</file>

<file path=docProps/thumbnail.jpeg>
</file>